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 id="2147483727" r:id="rId3"/>
    <p:sldMasterId id="2147483751" r:id="rId4"/>
    <p:sldMasterId id="2147483783" r:id="rId5"/>
  </p:sldMasterIdLst>
  <p:notesMasterIdLst>
    <p:notesMasterId r:id="rId26"/>
  </p:notesMasterIdLst>
  <p:sldIdLst>
    <p:sldId id="336" r:id="rId6"/>
    <p:sldId id="399" r:id="rId7"/>
    <p:sldId id="393" r:id="rId8"/>
    <p:sldId id="404" r:id="rId9"/>
    <p:sldId id="423" r:id="rId10"/>
    <p:sldId id="424" r:id="rId11"/>
    <p:sldId id="400" r:id="rId12"/>
    <p:sldId id="415" r:id="rId13"/>
    <p:sldId id="416" r:id="rId14"/>
    <p:sldId id="417" r:id="rId15"/>
    <p:sldId id="405" r:id="rId16"/>
    <p:sldId id="418" r:id="rId17"/>
    <p:sldId id="419" r:id="rId18"/>
    <p:sldId id="420" r:id="rId19"/>
    <p:sldId id="425" r:id="rId20"/>
    <p:sldId id="422" r:id="rId21"/>
    <p:sldId id="406" r:id="rId22"/>
    <p:sldId id="407" r:id="rId23"/>
    <p:sldId id="397" r:id="rId24"/>
    <p:sldId id="402"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8">
          <p15:clr>
            <a:srgbClr val="A4A3A4"/>
          </p15:clr>
        </p15:guide>
        <p15:guide id="2" orient="horz" pos="3888">
          <p15:clr>
            <a:srgbClr val="A4A3A4"/>
          </p15:clr>
        </p15:guide>
        <p15:guide id="3" orient="horz" pos="223">
          <p15:clr>
            <a:srgbClr val="A4A3A4"/>
          </p15:clr>
        </p15:guide>
        <p15:guide id="4" orient="horz" pos="4032">
          <p15:clr>
            <a:srgbClr val="A4A3A4"/>
          </p15:clr>
        </p15:guide>
        <p15:guide id="5" orient="horz" pos="488">
          <p15:clr>
            <a:srgbClr val="A4A3A4"/>
          </p15:clr>
        </p15:guide>
        <p15:guide id="6" orient="horz" pos="96">
          <p15:clr>
            <a:srgbClr val="A4A3A4"/>
          </p15:clr>
        </p15:guide>
        <p15:guide id="7" orient="horz" pos="3600">
          <p15:clr>
            <a:srgbClr val="A4A3A4"/>
          </p15:clr>
        </p15:guide>
        <p15:guide id="8" orient="horz" pos="4203">
          <p15:clr>
            <a:srgbClr val="A4A3A4"/>
          </p15:clr>
        </p15:guide>
        <p15:guide id="9" orient="horz" pos="1248">
          <p15:clr>
            <a:srgbClr val="A4A3A4"/>
          </p15:clr>
        </p15:guide>
        <p15:guide id="10" pos="2880">
          <p15:clr>
            <a:srgbClr val="A4A3A4"/>
          </p15:clr>
        </p15:guide>
        <p15:guide id="11" pos="432">
          <p15:clr>
            <a:srgbClr val="A4A3A4"/>
          </p15:clr>
        </p15:guide>
        <p15:guide id="12" pos="547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gren, Katherine" initials="MK" lastIdx="3" clrIdx="0">
    <p:extLst>
      <p:ext uri="{19B8F6BF-5375-455C-9EA6-DF929625EA0E}">
        <p15:presenceInfo xmlns:p15="http://schemas.microsoft.com/office/powerpoint/2012/main" userId="S-1-5-21-3061956908-2738319542-621568764-1304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1B0"/>
    <a:srgbClr val="5146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86881" autoAdjust="0"/>
  </p:normalViewPr>
  <p:slideViewPr>
    <p:cSldViewPr snapToGrid="0">
      <p:cViewPr varScale="1">
        <p:scale>
          <a:sx n="74" d="100"/>
          <a:sy n="74" d="100"/>
        </p:scale>
        <p:origin x="1690" y="67"/>
      </p:cViewPr>
      <p:guideLst>
        <p:guide orient="horz" pos="2688"/>
        <p:guide orient="horz" pos="3888"/>
        <p:guide orient="horz" pos="223"/>
        <p:guide orient="horz" pos="4032"/>
        <p:guide orient="horz" pos="488"/>
        <p:guide orient="horz" pos="96"/>
        <p:guide orient="horz" pos="3600"/>
        <p:guide orient="horz" pos="4203"/>
        <p:guide orient="horz" pos="1248"/>
        <p:guide pos="2880"/>
        <p:guide pos="432"/>
        <p:guide pos="547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56"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5F17FB-82FF-462F-B35A-C7827DCB209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6EB34151-83F7-4169-8978-268D7871032D}">
      <dgm:prSet phldrT="[Text]"/>
      <dgm:spPr/>
      <dgm:t>
        <a:bodyPr/>
        <a:lstStyle/>
        <a:p>
          <a:r>
            <a:rPr lang="en-US" b="1" dirty="0" smtClean="0"/>
            <a:t>Cleaning Protocols </a:t>
          </a:r>
          <a:endParaRPr lang="en-US" b="1" dirty="0"/>
        </a:p>
      </dgm:t>
    </dgm:pt>
    <dgm:pt modelId="{B1F2E37A-3122-46C3-8015-1C50F03B4720}" type="parTrans" cxnId="{A2CCC106-EEF8-44D7-8091-49883651917B}">
      <dgm:prSet/>
      <dgm:spPr/>
      <dgm:t>
        <a:bodyPr/>
        <a:lstStyle/>
        <a:p>
          <a:endParaRPr lang="en-US"/>
        </a:p>
      </dgm:t>
    </dgm:pt>
    <dgm:pt modelId="{677E88AA-0B04-4497-9620-C1C64BC244C1}" type="sibTrans" cxnId="{A2CCC106-EEF8-44D7-8091-49883651917B}">
      <dgm:prSet/>
      <dgm:spPr/>
      <dgm:t>
        <a:bodyPr/>
        <a:lstStyle/>
        <a:p>
          <a:endParaRPr lang="en-US"/>
        </a:p>
      </dgm:t>
    </dgm:pt>
    <dgm:pt modelId="{C54570E1-7BCC-4109-A21F-9AEE4ED5057C}">
      <dgm:prSet phldrT="[Text]" custT="1"/>
      <dgm:spPr/>
      <dgm:t>
        <a:bodyPr/>
        <a:lstStyle/>
        <a:p>
          <a:r>
            <a:rPr lang="en-US" sz="1000" dirty="0" smtClean="0"/>
            <a:t>Signage package development and placement recommendations</a:t>
          </a:r>
          <a:endParaRPr lang="en-US" sz="1000" dirty="0"/>
        </a:p>
      </dgm:t>
    </dgm:pt>
    <dgm:pt modelId="{F3A88F19-A7EE-4BFB-8BE7-23AFD495B20B}" type="parTrans" cxnId="{D2161343-E094-47E6-8130-2184B87C3D97}">
      <dgm:prSet/>
      <dgm:spPr/>
      <dgm:t>
        <a:bodyPr/>
        <a:lstStyle/>
        <a:p>
          <a:endParaRPr lang="en-US"/>
        </a:p>
      </dgm:t>
    </dgm:pt>
    <dgm:pt modelId="{2A77401B-13D0-4F37-991A-32A3811683D2}" type="sibTrans" cxnId="{D2161343-E094-47E6-8130-2184B87C3D97}">
      <dgm:prSet/>
      <dgm:spPr/>
      <dgm:t>
        <a:bodyPr/>
        <a:lstStyle/>
        <a:p>
          <a:endParaRPr lang="en-US"/>
        </a:p>
      </dgm:t>
    </dgm:pt>
    <dgm:pt modelId="{2A066CC7-C00A-4B68-8546-0B55B6D6647B}">
      <dgm:prSet phldrT="[Text]" custT="1"/>
      <dgm:spPr/>
      <dgm:t>
        <a:bodyPr/>
        <a:lstStyle/>
        <a:p>
          <a:r>
            <a:rPr lang="en-US" sz="1000" dirty="0" smtClean="0"/>
            <a:t>Clinical – </a:t>
          </a:r>
          <a:endParaRPr lang="en-US" sz="1000" dirty="0"/>
        </a:p>
      </dgm:t>
    </dgm:pt>
    <dgm:pt modelId="{B7364D99-9305-44BC-B3B5-754E618E49E6}" type="parTrans" cxnId="{2BC4F6A5-4550-4094-9F51-137E69B74010}">
      <dgm:prSet/>
      <dgm:spPr/>
      <dgm:t>
        <a:bodyPr/>
        <a:lstStyle/>
        <a:p>
          <a:endParaRPr lang="en-US"/>
        </a:p>
      </dgm:t>
    </dgm:pt>
    <dgm:pt modelId="{EC74D0A1-0EB6-4E32-952D-B6CC5617D30E}" type="sibTrans" cxnId="{2BC4F6A5-4550-4094-9F51-137E69B74010}">
      <dgm:prSet/>
      <dgm:spPr/>
      <dgm:t>
        <a:bodyPr/>
        <a:lstStyle/>
        <a:p>
          <a:endParaRPr lang="en-US"/>
        </a:p>
      </dgm:t>
    </dgm:pt>
    <dgm:pt modelId="{45634FD3-3DC9-4AA5-B7D1-A02FF91AE216}">
      <dgm:prSet phldrT="[Text]" custT="1"/>
      <dgm:spPr/>
      <dgm:t>
        <a:bodyPr/>
        <a:lstStyle/>
        <a:p>
          <a:r>
            <a:rPr lang="en-US" sz="1000" dirty="0" smtClean="0"/>
            <a:t>Increased frequency of cleaning of high touch areas and public spaces </a:t>
          </a:r>
          <a:endParaRPr lang="en-US" sz="1000" dirty="0"/>
        </a:p>
      </dgm:t>
    </dgm:pt>
    <dgm:pt modelId="{2920FD8F-DCCB-493F-A0AF-F123368D3A93}" type="parTrans" cxnId="{C2BE1D80-6794-4CD3-9AF2-6C886C485D99}">
      <dgm:prSet/>
      <dgm:spPr/>
      <dgm:t>
        <a:bodyPr/>
        <a:lstStyle/>
        <a:p>
          <a:endParaRPr lang="en-US"/>
        </a:p>
      </dgm:t>
    </dgm:pt>
    <dgm:pt modelId="{26A77B0A-E7EE-4DF9-A277-6A61BB8B539B}" type="sibTrans" cxnId="{C2BE1D80-6794-4CD3-9AF2-6C886C485D99}">
      <dgm:prSet/>
      <dgm:spPr/>
      <dgm:t>
        <a:bodyPr/>
        <a:lstStyle/>
        <a:p>
          <a:endParaRPr lang="en-US"/>
        </a:p>
      </dgm:t>
    </dgm:pt>
    <dgm:pt modelId="{5B4CA6D0-4524-4D6A-B416-23ABDF419046}">
      <dgm:prSet phldrT="[Text]" custT="1"/>
      <dgm:spPr/>
      <dgm:t>
        <a:bodyPr/>
        <a:lstStyle/>
        <a:p>
          <a:r>
            <a:rPr lang="en-US" sz="1000" dirty="0" smtClean="0"/>
            <a:t>Self-cleaning options</a:t>
          </a:r>
          <a:endParaRPr lang="en-US" sz="1000" dirty="0"/>
        </a:p>
      </dgm:t>
    </dgm:pt>
    <dgm:pt modelId="{0C4176D9-97B8-467D-88E4-5F11C95D2DDD}" type="parTrans" cxnId="{34E8F29C-7393-43D9-9C6A-68D8FAF80A80}">
      <dgm:prSet/>
      <dgm:spPr/>
      <dgm:t>
        <a:bodyPr/>
        <a:lstStyle/>
        <a:p>
          <a:endParaRPr lang="en-US"/>
        </a:p>
      </dgm:t>
    </dgm:pt>
    <dgm:pt modelId="{72E3371D-5F99-44AB-8C91-2583C0CA4C5F}" type="sibTrans" cxnId="{34E8F29C-7393-43D9-9C6A-68D8FAF80A80}">
      <dgm:prSet/>
      <dgm:spPr/>
      <dgm:t>
        <a:bodyPr/>
        <a:lstStyle/>
        <a:p>
          <a:endParaRPr lang="en-US"/>
        </a:p>
      </dgm:t>
    </dgm:pt>
    <dgm:pt modelId="{2A5B5A26-4558-4E43-9AD5-3ABF717CE734}">
      <dgm:prSet phldrT="[Text]"/>
      <dgm:spPr/>
      <dgm:t>
        <a:bodyPr/>
        <a:lstStyle/>
        <a:p>
          <a:r>
            <a:rPr lang="en-US" b="1" dirty="0" smtClean="0"/>
            <a:t>Parking / Public Transportation </a:t>
          </a:r>
          <a:endParaRPr lang="en-US" b="1" dirty="0"/>
        </a:p>
      </dgm:t>
    </dgm:pt>
    <dgm:pt modelId="{16D63FA2-6667-4FDA-8C51-8EB4B8364879}" type="parTrans" cxnId="{BC2C639C-37DC-439D-8BF2-CD9CE69A35A8}">
      <dgm:prSet/>
      <dgm:spPr/>
      <dgm:t>
        <a:bodyPr/>
        <a:lstStyle/>
        <a:p>
          <a:endParaRPr lang="en-US"/>
        </a:p>
      </dgm:t>
    </dgm:pt>
    <dgm:pt modelId="{0F1992BF-4A54-41D1-A601-475051E59C63}" type="sibTrans" cxnId="{BC2C639C-37DC-439D-8BF2-CD9CE69A35A8}">
      <dgm:prSet/>
      <dgm:spPr/>
      <dgm:t>
        <a:bodyPr/>
        <a:lstStyle/>
        <a:p>
          <a:endParaRPr lang="en-US"/>
        </a:p>
      </dgm:t>
    </dgm:pt>
    <dgm:pt modelId="{03F8BBEF-934F-4FC8-8DE1-E6C052FC6432}">
      <dgm:prSet phldrT="[Text]"/>
      <dgm:spPr/>
      <dgm:t>
        <a:bodyPr/>
        <a:lstStyle/>
        <a:p>
          <a:r>
            <a:rPr lang="en-US" b="1" dirty="0" smtClean="0"/>
            <a:t>Elevator Management </a:t>
          </a:r>
          <a:endParaRPr lang="en-US" b="1" dirty="0"/>
        </a:p>
      </dgm:t>
    </dgm:pt>
    <dgm:pt modelId="{D13EF66B-4CF0-4AE5-A6E2-C4F5B8E0598B}" type="parTrans" cxnId="{BEF8A5D0-EE9A-46EA-BBF9-5361E1AC364B}">
      <dgm:prSet/>
      <dgm:spPr/>
      <dgm:t>
        <a:bodyPr/>
        <a:lstStyle/>
        <a:p>
          <a:endParaRPr lang="en-US"/>
        </a:p>
      </dgm:t>
    </dgm:pt>
    <dgm:pt modelId="{28C3B841-163E-44D4-BF77-ADF7D8FA7C14}" type="sibTrans" cxnId="{BEF8A5D0-EE9A-46EA-BBF9-5361E1AC364B}">
      <dgm:prSet/>
      <dgm:spPr/>
      <dgm:t>
        <a:bodyPr/>
        <a:lstStyle/>
        <a:p>
          <a:endParaRPr lang="en-US"/>
        </a:p>
      </dgm:t>
    </dgm:pt>
    <dgm:pt modelId="{6E61B67F-FFDE-4318-BFFF-DB350AB76B8B}">
      <dgm:prSet phldrT="[Text]"/>
      <dgm:spPr/>
      <dgm:t>
        <a:bodyPr/>
        <a:lstStyle/>
        <a:p>
          <a:r>
            <a:rPr lang="en-US" sz="1000" dirty="0" smtClean="0"/>
            <a:t>Non-Clinical - </a:t>
          </a:r>
          <a:endParaRPr lang="en-US" sz="1000" dirty="0"/>
        </a:p>
      </dgm:t>
    </dgm:pt>
    <dgm:pt modelId="{59D58118-F08C-4C3E-9932-E9EF7B16D897}" type="parTrans" cxnId="{731AF143-727D-480C-A1A3-433808499586}">
      <dgm:prSet/>
      <dgm:spPr/>
      <dgm:t>
        <a:bodyPr/>
        <a:lstStyle/>
        <a:p>
          <a:endParaRPr lang="en-US"/>
        </a:p>
      </dgm:t>
    </dgm:pt>
    <dgm:pt modelId="{680BBE32-743E-478D-9655-1AB095E0F950}" type="sibTrans" cxnId="{731AF143-727D-480C-A1A3-433808499586}">
      <dgm:prSet/>
      <dgm:spPr/>
      <dgm:t>
        <a:bodyPr/>
        <a:lstStyle/>
        <a:p>
          <a:endParaRPr lang="en-US"/>
        </a:p>
      </dgm:t>
    </dgm:pt>
    <dgm:pt modelId="{AC59ECEF-86AA-4A7D-9A6A-E06CF53B0AC7}">
      <dgm:prSet phldrT="[Text]" custT="1"/>
      <dgm:spPr/>
      <dgm:t>
        <a:bodyPr/>
        <a:lstStyle/>
        <a:p>
          <a:r>
            <a:rPr lang="en-US" sz="1000" dirty="0" smtClean="0"/>
            <a:t>Office space capacity </a:t>
          </a:r>
          <a:endParaRPr lang="en-US" sz="1000" dirty="0"/>
        </a:p>
      </dgm:t>
    </dgm:pt>
    <dgm:pt modelId="{174CA480-41AB-4BF4-877A-432A592BDF81}" type="parTrans" cxnId="{8215E2E4-8649-4963-AF05-F10CE1C71AD2}">
      <dgm:prSet/>
      <dgm:spPr/>
      <dgm:t>
        <a:bodyPr/>
        <a:lstStyle/>
        <a:p>
          <a:endParaRPr lang="en-US"/>
        </a:p>
      </dgm:t>
    </dgm:pt>
    <dgm:pt modelId="{3B462696-2A19-4E98-A3F6-7F4FCF2EBD85}" type="sibTrans" cxnId="{8215E2E4-8649-4963-AF05-F10CE1C71AD2}">
      <dgm:prSet/>
      <dgm:spPr/>
      <dgm:t>
        <a:bodyPr/>
        <a:lstStyle/>
        <a:p>
          <a:endParaRPr lang="en-US"/>
        </a:p>
      </dgm:t>
    </dgm:pt>
    <dgm:pt modelId="{2764C632-1570-43CF-87F4-0AE1A97AA3B3}">
      <dgm:prSet phldrT="[Text]" custT="1"/>
      <dgm:spPr/>
      <dgm:t>
        <a:bodyPr/>
        <a:lstStyle/>
        <a:p>
          <a:r>
            <a:rPr lang="en-US" sz="1000" dirty="0" smtClean="0"/>
            <a:t>Conference Rooms</a:t>
          </a:r>
          <a:endParaRPr lang="en-US" sz="1000" dirty="0"/>
        </a:p>
      </dgm:t>
    </dgm:pt>
    <dgm:pt modelId="{398246C2-C61F-4009-83A5-CE8C95C3AC48}" type="parTrans" cxnId="{BE24BA46-94FD-43B6-A542-382DA357175C}">
      <dgm:prSet/>
      <dgm:spPr/>
      <dgm:t>
        <a:bodyPr/>
        <a:lstStyle/>
        <a:p>
          <a:endParaRPr lang="en-US"/>
        </a:p>
      </dgm:t>
    </dgm:pt>
    <dgm:pt modelId="{17D7DAA3-DB07-4E13-A1F7-A724F883D442}" type="sibTrans" cxnId="{BE24BA46-94FD-43B6-A542-382DA357175C}">
      <dgm:prSet/>
      <dgm:spPr/>
      <dgm:t>
        <a:bodyPr/>
        <a:lstStyle/>
        <a:p>
          <a:endParaRPr lang="en-US"/>
        </a:p>
      </dgm:t>
    </dgm:pt>
    <dgm:pt modelId="{06616A65-0E42-4C55-BF12-62DE8C93E1C8}">
      <dgm:prSet phldrT="[Text]" custT="1"/>
      <dgm:spPr/>
      <dgm:t>
        <a:bodyPr/>
        <a:lstStyle/>
        <a:p>
          <a:r>
            <a:rPr lang="en-US" sz="1000" dirty="0" smtClean="0"/>
            <a:t>Public areas, including cafeterias/retail</a:t>
          </a:r>
          <a:endParaRPr lang="en-US" sz="1000" dirty="0"/>
        </a:p>
      </dgm:t>
    </dgm:pt>
    <dgm:pt modelId="{30FB7BD1-6F6C-4FF0-87E5-DDD9EC48D12B}" type="parTrans" cxnId="{227C6237-7015-4375-860D-2C5B4D059BC0}">
      <dgm:prSet/>
      <dgm:spPr/>
      <dgm:t>
        <a:bodyPr/>
        <a:lstStyle/>
        <a:p>
          <a:endParaRPr lang="en-US"/>
        </a:p>
      </dgm:t>
    </dgm:pt>
    <dgm:pt modelId="{2294CE84-C6C6-4A33-B3DE-C9F2B87298B6}" type="sibTrans" cxnId="{227C6237-7015-4375-860D-2C5B4D059BC0}">
      <dgm:prSet/>
      <dgm:spPr/>
      <dgm:t>
        <a:bodyPr/>
        <a:lstStyle/>
        <a:p>
          <a:endParaRPr lang="en-US"/>
        </a:p>
      </dgm:t>
    </dgm:pt>
    <dgm:pt modelId="{A451D1B9-FB41-4C36-9A7B-9038595F6F06}">
      <dgm:prSet phldrT="[Text]" custT="1"/>
      <dgm:spPr/>
      <dgm:t>
        <a:bodyPr/>
        <a:lstStyle/>
        <a:p>
          <a:r>
            <a:rPr lang="en-US" sz="1000" dirty="0" smtClean="0"/>
            <a:t>NM Garage daily parking evaluation </a:t>
          </a:r>
          <a:endParaRPr lang="en-US" sz="1000" dirty="0"/>
        </a:p>
      </dgm:t>
    </dgm:pt>
    <dgm:pt modelId="{7463B987-63BA-482A-99E4-1C602906C01A}" type="parTrans" cxnId="{D172F3CE-C875-4DD4-B962-B63663BA97A2}">
      <dgm:prSet/>
      <dgm:spPr/>
      <dgm:t>
        <a:bodyPr/>
        <a:lstStyle/>
        <a:p>
          <a:endParaRPr lang="en-US"/>
        </a:p>
      </dgm:t>
    </dgm:pt>
    <dgm:pt modelId="{92F72BB4-9B3A-4B19-9541-BE7FA18F26F1}" type="sibTrans" cxnId="{D172F3CE-C875-4DD4-B962-B63663BA97A2}">
      <dgm:prSet/>
      <dgm:spPr/>
      <dgm:t>
        <a:bodyPr/>
        <a:lstStyle/>
        <a:p>
          <a:endParaRPr lang="en-US"/>
        </a:p>
      </dgm:t>
    </dgm:pt>
    <dgm:pt modelId="{4465514C-E52D-4E3A-A8D4-D003C9D7478B}">
      <dgm:prSet phldrT="[Text]" custT="1"/>
      <dgm:spPr/>
      <dgm:t>
        <a:bodyPr/>
        <a:lstStyle/>
        <a:p>
          <a:r>
            <a:rPr lang="en-US" sz="1000" dirty="0" smtClean="0"/>
            <a:t>Employee commuting strategy and Shuttle Bus impact </a:t>
          </a:r>
          <a:endParaRPr lang="en-US" sz="1000" dirty="0"/>
        </a:p>
      </dgm:t>
    </dgm:pt>
    <dgm:pt modelId="{CFFAD465-619F-4F76-A94F-E647862861C9}" type="parTrans" cxnId="{B1D06621-A393-4A5E-A933-62BBE0F7A440}">
      <dgm:prSet/>
      <dgm:spPr/>
      <dgm:t>
        <a:bodyPr/>
        <a:lstStyle/>
        <a:p>
          <a:endParaRPr lang="en-US"/>
        </a:p>
      </dgm:t>
    </dgm:pt>
    <dgm:pt modelId="{84EC6F1F-B9D8-400A-8E01-C5B62E5F8158}" type="sibTrans" cxnId="{B1D06621-A393-4A5E-A933-62BBE0F7A440}">
      <dgm:prSet/>
      <dgm:spPr/>
      <dgm:t>
        <a:bodyPr/>
        <a:lstStyle/>
        <a:p>
          <a:endParaRPr lang="en-US"/>
        </a:p>
      </dgm:t>
    </dgm:pt>
    <dgm:pt modelId="{F6692BB8-E797-4FE1-9704-03C1FDA69902}">
      <dgm:prSet phldrT="[Text]" custT="1"/>
      <dgm:spPr/>
      <dgm:t>
        <a:bodyPr/>
        <a:lstStyle/>
        <a:p>
          <a:r>
            <a:rPr lang="en-US" sz="1000" dirty="0" smtClean="0"/>
            <a:t>Guidelines for max capacity </a:t>
          </a:r>
          <a:endParaRPr lang="en-US" sz="1000" dirty="0"/>
        </a:p>
      </dgm:t>
    </dgm:pt>
    <dgm:pt modelId="{A047A790-A7BE-4297-9FAF-A717823F55BC}" type="parTrans" cxnId="{9F5814B8-1C68-4B13-8444-2E31FD9C8D36}">
      <dgm:prSet/>
      <dgm:spPr/>
      <dgm:t>
        <a:bodyPr/>
        <a:lstStyle/>
        <a:p>
          <a:endParaRPr lang="en-US"/>
        </a:p>
      </dgm:t>
    </dgm:pt>
    <dgm:pt modelId="{53BC3756-B821-4129-A35E-A55019368E05}" type="sibTrans" cxnId="{9F5814B8-1C68-4B13-8444-2E31FD9C8D36}">
      <dgm:prSet/>
      <dgm:spPr/>
      <dgm:t>
        <a:bodyPr/>
        <a:lstStyle/>
        <a:p>
          <a:endParaRPr lang="en-US"/>
        </a:p>
      </dgm:t>
    </dgm:pt>
    <dgm:pt modelId="{51280EB4-7FFD-4E70-92B7-651BE730D53C}">
      <dgm:prSet phldrT="[Text]" custT="1"/>
      <dgm:spPr/>
      <dgm:t>
        <a:bodyPr/>
        <a:lstStyle/>
        <a:p>
          <a:r>
            <a:rPr lang="en-US" sz="1000" dirty="0" smtClean="0"/>
            <a:t>Operational flow review </a:t>
          </a:r>
          <a:endParaRPr lang="en-US" sz="1000" dirty="0"/>
        </a:p>
      </dgm:t>
    </dgm:pt>
    <dgm:pt modelId="{BB6C282D-1EEC-40B0-AE34-93690468E9F1}" type="parTrans" cxnId="{7A45E34B-6366-4222-9BD7-BC2D3D865D60}">
      <dgm:prSet/>
      <dgm:spPr/>
      <dgm:t>
        <a:bodyPr/>
        <a:lstStyle/>
        <a:p>
          <a:endParaRPr lang="en-US"/>
        </a:p>
      </dgm:t>
    </dgm:pt>
    <dgm:pt modelId="{5CC8619E-3811-4F59-A7A0-E84990D6FC13}" type="sibTrans" cxnId="{7A45E34B-6366-4222-9BD7-BC2D3D865D60}">
      <dgm:prSet/>
      <dgm:spPr/>
      <dgm:t>
        <a:bodyPr/>
        <a:lstStyle/>
        <a:p>
          <a:endParaRPr lang="en-US"/>
        </a:p>
      </dgm:t>
    </dgm:pt>
    <dgm:pt modelId="{D70039E5-C6D5-43DA-AF1B-03BC71AE87DA}">
      <dgm:prSet/>
      <dgm:spPr/>
      <dgm:t>
        <a:bodyPr/>
        <a:lstStyle/>
        <a:p>
          <a:r>
            <a:rPr lang="en-US" sz="1000" dirty="0" smtClean="0"/>
            <a:t>Waiting Rooms, Breakrooms, Shared workspaces </a:t>
          </a:r>
          <a:endParaRPr lang="en-US" sz="1000" dirty="0"/>
        </a:p>
      </dgm:t>
    </dgm:pt>
    <dgm:pt modelId="{A0763ACC-8331-41F7-93EF-E8E27E59D243}" type="parTrans" cxnId="{7AF53DB3-111A-4168-A484-661A07E9B3C2}">
      <dgm:prSet/>
      <dgm:spPr/>
      <dgm:t>
        <a:bodyPr/>
        <a:lstStyle/>
        <a:p>
          <a:endParaRPr lang="en-US"/>
        </a:p>
      </dgm:t>
    </dgm:pt>
    <dgm:pt modelId="{EDC92197-3928-449B-8914-0F64B59AEDD8}" type="sibTrans" cxnId="{7AF53DB3-111A-4168-A484-661A07E9B3C2}">
      <dgm:prSet/>
      <dgm:spPr/>
      <dgm:t>
        <a:bodyPr/>
        <a:lstStyle/>
        <a:p>
          <a:endParaRPr lang="en-US"/>
        </a:p>
      </dgm:t>
    </dgm:pt>
    <dgm:pt modelId="{E2CE17B9-5B9C-4A27-8F05-5A66CA95696D}">
      <dgm:prSet phldrT="[Text]" custT="1"/>
      <dgm:spPr/>
      <dgm:t>
        <a:bodyPr/>
        <a:lstStyle/>
        <a:p>
          <a:r>
            <a:rPr lang="en-US" sz="1000" dirty="0" smtClean="0"/>
            <a:t>Building Lobbies</a:t>
          </a:r>
          <a:endParaRPr lang="en-US" sz="1000" dirty="0"/>
        </a:p>
      </dgm:t>
    </dgm:pt>
    <dgm:pt modelId="{0E1C77EE-CFBC-48A8-810E-AB0FC3075060}" type="parTrans" cxnId="{A5CBDF98-406D-45EC-A39A-40710C54DC29}">
      <dgm:prSet/>
      <dgm:spPr/>
      <dgm:t>
        <a:bodyPr/>
        <a:lstStyle/>
        <a:p>
          <a:endParaRPr lang="en-US"/>
        </a:p>
      </dgm:t>
    </dgm:pt>
    <dgm:pt modelId="{93E6B74C-14BE-41E2-A42A-C489D4144492}" type="sibTrans" cxnId="{A5CBDF98-406D-45EC-A39A-40710C54DC29}">
      <dgm:prSet/>
      <dgm:spPr/>
      <dgm:t>
        <a:bodyPr/>
        <a:lstStyle/>
        <a:p>
          <a:endParaRPr lang="en-US"/>
        </a:p>
      </dgm:t>
    </dgm:pt>
    <dgm:pt modelId="{FCB41806-8712-4D66-B3D3-DC752A0D419E}">
      <dgm:prSet phldrT="[Text]"/>
      <dgm:spPr/>
      <dgm:t>
        <a:bodyPr/>
        <a:lstStyle/>
        <a:p>
          <a:r>
            <a:rPr lang="en-US" b="1" dirty="0" smtClean="0"/>
            <a:t>Signage</a:t>
          </a:r>
          <a:endParaRPr lang="en-US" b="1" dirty="0"/>
        </a:p>
      </dgm:t>
    </dgm:pt>
    <dgm:pt modelId="{43F8988F-4248-4BE4-8D91-E813263D75E7}" type="sibTrans" cxnId="{FE40A2A1-4420-46B7-A380-77EE0D74A19F}">
      <dgm:prSet/>
      <dgm:spPr/>
      <dgm:t>
        <a:bodyPr/>
        <a:lstStyle/>
        <a:p>
          <a:endParaRPr lang="en-US"/>
        </a:p>
      </dgm:t>
    </dgm:pt>
    <dgm:pt modelId="{15C75768-2A9A-4C32-990A-4D6D46F39E5B}" type="parTrans" cxnId="{FE40A2A1-4420-46B7-A380-77EE0D74A19F}">
      <dgm:prSet/>
      <dgm:spPr/>
      <dgm:t>
        <a:bodyPr/>
        <a:lstStyle/>
        <a:p>
          <a:endParaRPr lang="en-US"/>
        </a:p>
      </dgm:t>
    </dgm:pt>
    <dgm:pt modelId="{D194C4AC-F635-42BA-888A-14A1AC309339}">
      <dgm:prSet phldrT="[Text]"/>
      <dgm:spPr/>
      <dgm:t>
        <a:bodyPr/>
        <a:lstStyle/>
        <a:p>
          <a:r>
            <a:rPr lang="en-US" b="1" dirty="0" smtClean="0"/>
            <a:t>Physical Distancing Accommodations </a:t>
          </a:r>
          <a:endParaRPr lang="en-US" b="1" dirty="0"/>
        </a:p>
      </dgm:t>
    </dgm:pt>
    <dgm:pt modelId="{02F25182-D1E7-42D4-A2C6-8B8C21887B2D}" type="sibTrans" cxnId="{7333C265-FFAA-403B-B332-32A4E5DC48C8}">
      <dgm:prSet/>
      <dgm:spPr/>
      <dgm:t>
        <a:bodyPr/>
        <a:lstStyle/>
        <a:p>
          <a:endParaRPr lang="en-US"/>
        </a:p>
      </dgm:t>
    </dgm:pt>
    <dgm:pt modelId="{B25C66F5-B9FF-4E53-AEF1-278E0A09F3BB}" type="parTrans" cxnId="{7333C265-FFAA-403B-B332-32A4E5DC48C8}">
      <dgm:prSet/>
      <dgm:spPr/>
      <dgm:t>
        <a:bodyPr/>
        <a:lstStyle/>
        <a:p>
          <a:endParaRPr lang="en-US"/>
        </a:p>
      </dgm:t>
    </dgm:pt>
    <dgm:pt modelId="{339D9445-AE6A-4CD1-9BD3-D7BA2A27936C}">
      <dgm:prSet phldrT="[Text]"/>
      <dgm:spPr/>
      <dgm:t>
        <a:bodyPr/>
        <a:lstStyle/>
        <a:p>
          <a:r>
            <a:rPr lang="en-US" b="1" dirty="0" smtClean="0"/>
            <a:t>Public Spaces</a:t>
          </a:r>
          <a:endParaRPr lang="en-US" b="1" dirty="0"/>
        </a:p>
      </dgm:t>
    </dgm:pt>
    <dgm:pt modelId="{6A1049AF-9F4B-499C-A65F-1067923E255B}" type="parTrans" cxnId="{815B203E-60FB-4D05-90B3-0239F9E4DAE3}">
      <dgm:prSet/>
      <dgm:spPr/>
      <dgm:t>
        <a:bodyPr/>
        <a:lstStyle/>
        <a:p>
          <a:endParaRPr lang="en-US"/>
        </a:p>
      </dgm:t>
    </dgm:pt>
    <dgm:pt modelId="{E0832F9F-A2C4-4375-B648-22BA36C259AE}" type="sibTrans" cxnId="{815B203E-60FB-4D05-90B3-0239F9E4DAE3}">
      <dgm:prSet/>
      <dgm:spPr/>
      <dgm:t>
        <a:bodyPr/>
        <a:lstStyle/>
        <a:p>
          <a:endParaRPr lang="en-US"/>
        </a:p>
      </dgm:t>
    </dgm:pt>
    <dgm:pt modelId="{70564289-1EDF-45EC-8156-B5B170179D94}">
      <dgm:prSet phldrT="[Text]" custT="1"/>
      <dgm:spPr/>
      <dgm:t>
        <a:bodyPr/>
        <a:lstStyle/>
        <a:p>
          <a:r>
            <a:rPr lang="en-US" sz="1000" dirty="0" smtClean="0"/>
            <a:t>Operational Flow </a:t>
          </a:r>
          <a:endParaRPr lang="en-US" sz="1000" dirty="0"/>
        </a:p>
      </dgm:t>
    </dgm:pt>
    <dgm:pt modelId="{997E9B8E-BDD3-4A00-9042-1AC0143D498A}" type="parTrans" cxnId="{3AC69752-CC0C-4AD2-9001-DBFBAEEA8DD0}">
      <dgm:prSet/>
      <dgm:spPr/>
      <dgm:t>
        <a:bodyPr/>
        <a:lstStyle/>
        <a:p>
          <a:endParaRPr lang="en-US"/>
        </a:p>
      </dgm:t>
    </dgm:pt>
    <dgm:pt modelId="{8F438B6F-8C53-4403-B582-8BF634698424}" type="sibTrans" cxnId="{3AC69752-CC0C-4AD2-9001-DBFBAEEA8DD0}">
      <dgm:prSet/>
      <dgm:spPr/>
      <dgm:t>
        <a:bodyPr/>
        <a:lstStyle/>
        <a:p>
          <a:endParaRPr lang="en-US"/>
        </a:p>
      </dgm:t>
    </dgm:pt>
    <dgm:pt modelId="{05FF98E1-605D-4D98-99B0-B08BABCC6519}">
      <dgm:prSet phldrT="[Text]" custT="1"/>
      <dgm:spPr/>
      <dgm:t>
        <a:bodyPr/>
        <a:lstStyle/>
        <a:p>
          <a:r>
            <a:rPr lang="en-US" sz="1000" dirty="0" smtClean="0"/>
            <a:t>Long term plan </a:t>
          </a:r>
          <a:endParaRPr lang="en-US" sz="1000" dirty="0"/>
        </a:p>
      </dgm:t>
    </dgm:pt>
    <dgm:pt modelId="{8A25AD58-725E-4F8E-B624-82813CA8CDBE}" type="parTrans" cxnId="{3247D273-2F9B-4827-AE57-0F1FC7743E99}">
      <dgm:prSet/>
      <dgm:spPr/>
      <dgm:t>
        <a:bodyPr/>
        <a:lstStyle/>
        <a:p>
          <a:endParaRPr lang="en-US"/>
        </a:p>
      </dgm:t>
    </dgm:pt>
    <dgm:pt modelId="{A0878FA9-6962-41EB-81C7-B40BDFD0E5A8}" type="sibTrans" cxnId="{3247D273-2F9B-4827-AE57-0F1FC7743E99}">
      <dgm:prSet/>
      <dgm:spPr/>
      <dgm:t>
        <a:bodyPr/>
        <a:lstStyle/>
        <a:p>
          <a:endParaRPr lang="en-US"/>
        </a:p>
      </dgm:t>
    </dgm:pt>
    <dgm:pt modelId="{B5CA79D9-93BE-4945-B6C4-A58F87298ECB}" type="pres">
      <dgm:prSet presAssocID="{5A5F17FB-82FF-462F-B35A-C7827DCB209A}" presName="diagram" presStyleCnt="0">
        <dgm:presLayoutVars>
          <dgm:chPref val="1"/>
          <dgm:dir/>
          <dgm:animOne val="branch"/>
          <dgm:animLvl val="lvl"/>
          <dgm:resizeHandles/>
        </dgm:presLayoutVars>
      </dgm:prSet>
      <dgm:spPr/>
      <dgm:t>
        <a:bodyPr/>
        <a:lstStyle/>
        <a:p>
          <a:endParaRPr lang="en-US"/>
        </a:p>
      </dgm:t>
    </dgm:pt>
    <dgm:pt modelId="{15B744BB-FB22-4B47-935C-3822560EB894}" type="pres">
      <dgm:prSet presAssocID="{339D9445-AE6A-4CD1-9BD3-D7BA2A27936C}" presName="root" presStyleCnt="0"/>
      <dgm:spPr/>
    </dgm:pt>
    <dgm:pt modelId="{430DF594-8B55-4D75-865F-920B92BA7E0D}" type="pres">
      <dgm:prSet presAssocID="{339D9445-AE6A-4CD1-9BD3-D7BA2A27936C}" presName="rootComposite" presStyleCnt="0"/>
      <dgm:spPr/>
    </dgm:pt>
    <dgm:pt modelId="{998A3BA8-FA07-438F-9906-3B31C9F6443F}" type="pres">
      <dgm:prSet presAssocID="{339D9445-AE6A-4CD1-9BD3-D7BA2A27936C}" presName="rootText" presStyleLbl="node1" presStyleIdx="0" presStyleCnt="6"/>
      <dgm:spPr/>
      <dgm:t>
        <a:bodyPr/>
        <a:lstStyle/>
        <a:p>
          <a:endParaRPr lang="en-US"/>
        </a:p>
      </dgm:t>
    </dgm:pt>
    <dgm:pt modelId="{B3F92658-229A-478D-9388-5C6AED919772}" type="pres">
      <dgm:prSet presAssocID="{339D9445-AE6A-4CD1-9BD3-D7BA2A27936C}" presName="rootConnector" presStyleLbl="node1" presStyleIdx="0" presStyleCnt="6"/>
      <dgm:spPr/>
      <dgm:t>
        <a:bodyPr/>
        <a:lstStyle/>
        <a:p>
          <a:endParaRPr lang="en-US"/>
        </a:p>
      </dgm:t>
    </dgm:pt>
    <dgm:pt modelId="{3A26CD89-3560-48D2-BF10-AA431C791F83}" type="pres">
      <dgm:prSet presAssocID="{339D9445-AE6A-4CD1-9BD3-D7BA2A27936C}" presName="childShape" presStyleCnt="0"/>
      <dgm:spPr/>
    </dgm:pt>
    <dgm:pt modelId="{5B38083F-B0F1-4120-AD71-CCE58E99DC67}" type="pres">
      <dgm:prSet presAssocID="{997E9B8E-BDD3-4A00-9042-1AC0143D498A}" presName="Name13" presStyleLbl="parChTrans1D2" presStyleIdx="0" presStyleCnt="11"/>
      <dgm:spPr/>
      <dgm:t>
        <a:bodyPr/>
        <a:lstStyle/>
        <a:p>
          <a:endParaRPr lang="en-US"/>
        </a:p>
      </dgm:t>
    </dgm:pt>
    <dgm:pt modelId="{46F5DA04-5502-4064-92D5-DEB811EAA214}" type="pres">
      <dgm:prSet presAssocID="{70564289-1EDF-45EC-8156-B5B170179D94}" presName="childText" presStyleLbl="bgAcc1" presStyleIdx="0" presStyleCnt="11">
        <dgm:presLayoutVars>
          <dgm:bulletEnabled val="1"/>
        </dgm:presLayoutVars>
      </dgm:prSet>
      <dgm:spPr/>
      <dgm:t>
        <a:bodyPr/>
        <a:lstStyle/>
        <a:p>
          <a:endParaRPr lang="en-US"/>
        </a:p>
      </dgm:t>
    </dgm:pt>
    <dgm:pt modelId="{0A368D21-9654-4295-B29B-2B960C8794E2}" type="pres">
      <dgm:prSet presAssocID="{8A25AD58-725E-4F8E-B624-82813CA8CDBE}" presName="Name13" presStyleLbl="parChTrans1D2" presStyleIdx="1" presStyleCnt="11"/>
      <dgm:spPr/>
      <dgm:t>
        <a:bodyPr/>
        <a:lstStyle/>
        <a:p>
          <a:endParaRPr lang="en-US"/>
        </a:p>
      </dgm:t>
    </dgm:pt>
    <dgm:pt modelId="{CADB569A-EF51-4227-98BF-C0339EDF73D0}" type="pres">
      <dgm:prSet presAssocID="{05FF98E1-605D-4D98-99B0-B08BABCC6519}" presName="childText" presStyleLbl="bgAcc1" presStyleIdx="1" presStyleCnt="11">
        <dgm:presLayoutVars>
          <dgm:bulletEnabled val="1"/>
        </dgm:presLayoutVars>
      </dgm:prSet>
      <dgm:spPr/>
      <dgm:t>
        <a:bodyPr/>
        <a:lstStyle/>
        <a:p>
          <a:endParaRPr lang="en-US"/>
        </a:p>
      </dgm:t>
    </dgm:pt>
    <dgm:pt modelId="{0C73861C-E9BC-46F7-9577-FD879ED5123B}" type="pres">
      <dgm:prSet presAssocID="{D194C4AC-F635-42BA-888A-14A1AC309339}" presName="root" presStyleCnt="0"/>
      <dgm:spPr/>
    </dgm:pt>
    <dgm:pt modelId="{439B89A9-0BF4-470B-9BCD-7C46BA25DA76}" type="pres">
      <dgm:prSet presAssocID="{D194C4AC-F635-42BA-888A-14A1AC309339}" presName="rootComposite" presStyleCnt="0"/>
      <dgm:spPr/>
    </dgm:pt>
    <dgm:pt modelId="{27288A4B-4C0E-4790-A424-0983B2FC90C7}" type="pres">
      <dgm:prSet presAssocID="{D194C4AC-F635-42BA-888A-14A1AC309339}" presName="rootText" presStyleLbl="node1" presStyleIdx="1" presStyleCnt="6"/>
      <dgm:spPr/>
      <dgm:t>
        <a:bodyPr/>
        <a:lstStyle/>
        <a:p>
          <a:endParaRPr lang="en-US"/>
        </a:p>
      </dgm:t>
    </dgm:pt>
    <dgm:pt modelId="{6DED19C3-4121-4B6B-BFDC-C685EA49EEBA}" type="pres">
      <dgm:prSet presAssocID="{D194C4AC-F635-42BA-888A-14A1AC309339}" presName="rootConnector" presStyleLbl="node1" presStyleIdx="1" presStyleCnt="6"/>
      <dgm:spPr/>
      <dgm:t>
        <a:bodyPr/>
        <a:lstStyle/>
        <a:p>
          <a:endParaRPr lang="en-US"/>
        </a:p>
      </dgm:t>
    </dgm:pt>
    <dgm:pt modelId="{978A352E-A081-4BC7-952F-F259A51ABFF2}" type="pres">
      <dgm:prSet presAssocID="{D194C4AC-F635-42BA-888A-14A1AC309339}" presName="childShape" presStyleCnt="0"/>
      <dgm:spPr/>
    </dgm:pt>
    <dgm:pt modelId="{AD2E2A63-B8E2-44D0-9940-25A5C347C125}" type="pres">
      <dgm:prSet presAssocID="{B7364D99-9305-44BC-B3B5-754E618E49E6}" presName="Name13" presStyleLbl="parChTrans1D2" presStyleIdx="2" presStyleCnt="11"/>
      <dgm:spPr/>
      <dgm:t>
        <a:bodyPr/>
        <a:lstStyle/>
        <a:p>
          <a:endParaRPr lang="en-US"/>
        </a:p>
      </dgm:t>
    </dgm:pt>
    <dgm:pt modelId="{5FD1A72B-0D97-4D07-B6EB-1C7B90ABF7B5}" type="pres">
      <dgm:prSet presAssocID="{2A066CC7-C00A-4B68-8546-0B55B6D6647B}" presName="childText" presStyleLbl="bgAcc1" presStyleIdx="2" presStyleCnt="11" custScaleX="146841" custScaleY="172891">
        <dgm:presLayoutVars>
          <dgm:bulletEnabled val="1"/>
        </dgm:presLayoutVars>
      </dgm:prSet>
      <dgm:spPr/>
      <dgm:t>
        <a:bodyPr/>
        <a:lstStyle/>
        <a:p>
          <a:endParaRPr lang="en-US"/>
        </a:p>
      </dgm:t>
    </dgm:pt>
    <dgm:pt modelId="{152D939D-181A-4F35-88BF-9763DE9E8FC7}" type="pres">
      <dgm:prSet presAssocID="{59D58118-F08C-4C3E-9932-E9EF7B16D897}" presName="Name13" presStyleLbl="parChTrans1D2" presStyleIdx="3" presStyleCnt="11"/>
      <dgm:spPr/>
      <dgm:t>
        <a:bodyPr/>
        <a:lstStyle/>
        <a:p>
          <a:endParaRPr lang="en-US"/>
        </a:p>
      </dgm:t>
    </dgm:pt>
    <dgm:pt modelId="{6C3EA56A-E6D7-49EB-A658-1F87240F19DF}" type="pres">
      <dgm:prSet presAssocID="{6E61B67F-FFDE-4318-BFFF-DB350AB76B8B}" presName="childText" presStyleLbl="bgAcc1" presStyleIdx="3" presStyleCnt="11" custScaleX="135884" custScaleY="142596">
        <dgm:presLayoutVars>
          <dgm:bulletEnabled val="1"/>
        </dgm:presLayoutVars>
      </dgm:prSet>
      <dgm:spPr/>
      <dgm:t>
        <a:bodyPr/>
        <a:lstStyle/>
        <a:p>
          <a:endParaRPr lang="en-US"/>
        </a:p>
      </dgm:t>
    </dgm:pt>
    <dgm:pt modelId="{473C9607-0A80-4057-BF96-3184F8A3E9D7}" type="pres">
      <dgm:prSet presAssocID="{FCB41806-8712-4D66-B3D3-DC752A0D419E}" presName="root" presStyleCnt="0"/>
      <dgm:spPr/>
    </dgm:pt>
    <dgm:pt modelId="{986C1225-9789-4E15-B2DF-A96EECC370B2}" type="pres">
      <dgm:prSet presAssocID="{FCB41806-8712-4D66-B3D3-DC752A0D419E}" presName="rootComposite" presStyleCnt="0"/>
      <dgm:spPr/>
    </dgm:pt>
    <dgm:pt modelId="{57D03921-5B7B-429A-BC07-BB456C159B6A}" type="pres">
      <dgm:prSet presAssocID="{FCB41806-8712-4D66-B3D3-DC752A0D419E}" presName="rootText" presStyleLbl="node1" presStyleIdx="2" presStyleCnt="6"/>
      <dgm:spPr/>
      <dgm:t>
        <a:bodyPr/>
        <a:lstStyle/>
        <a:p>
          <a:endParaRPr lang="en-US"/>
        </a:p>
      </dgm:t>
    </dgm:pt>
    <dgm:pt modelId="{79BC8A10-D5E0-4084-BEA0-52826522951D}" type="pres">
      <dgm:prSet presAssocID="{FCB41806-8712-4D66-B3D3-DC752A0D419E}" presName="rootConnector" presStyleLbl="node1" presStyleIdx="2" presStyleCnt="6"/>
      <dgm:spPr/>
      <dgm:t>
        <a:bodyPr/>
        <a:lstStyle/>
        <a:p>
          <a:endParaRPr lang="en-US"/>
        </a:p>
      </dgm:t>
    </dgm:pt>
    <dgm:pt modelId="{DFAC8274-5DF3-4DDA-BA80-6CACDBEC657E}" type="pres">
      <dgm:prSet presAssocID="{FCB41806-8712-4D66-B3D3-DC752A0D419E}" presName="childShape" presStyleCnt="0"/>
      <dgm:spPr/>
    </dgm:pt>
    <dgm:pt modelId="{28525580-CA2A-4354-BCCD-68BA7F0442AE}" type="pres">
      <dgm:prSet presAssocID="{F3A88F19-A7EE-4BFB-8BE7-23AFD495B20B}" presName="Name13" presStyleLbl="parChTrans1D2" presStyleIdx="4" presStyleCnt="11"/>
      <dgm:spPr/>
      <dgm:t>
        <a:bodyPr/>
        <a:lstStyle/>
        <a:p>
          <a:endParaRPr lang="en-US"/>
        </a:p>
      </dgm:t>
    </dgm:pt>
    <dgm:pt modelId="{79336135-69C8-4632-9A4E-23D1C33DCDB1}" type="pres">
      <dgm:prSet presAssocID="{C54570E1-7BCC-4109-A21F-9AEE4ED5057C}" presName="childText" presStyleLbl="bgAcc1" presStyleIdx="4" presStyleCnt="11" custScaleX="132963" custScaleY="150945" custLinFactNeighborY="16785">
        <dgm:presLayoutVars>
          <dgm:bulletEnabled val="1"/>
        </dgm:presLayoutVars>
      </dgm:prSet>
      <dgm:spPr/>
      <dgm:t>
        <a:bodyPr/>
        <a:lstStyle/>
        <a:p>
          <a:endParaRPr lang="en-US"/>
        </a:p>
      </dgm:t>
    </dgm:pt>
    <dgm:pt modelId="{FB8A8577-F367-4356-BDAE-42A0DDBD636B}" type="pres">
      <dgm:prSet presAssocID="{6EB34151-83F7-4169-8978-268D7871032D}" presName="root" presStyleCnt="0"/>
      <dgm:spPr/>
    </dgm:pt>
    <dgm:pt modelId="{2868A2DD-1577-4D4B-B825-C0D08FFE518A}" type="pres">
      <dgm:prSet presAssocID="{6EB34151-83F7-4169-8978-268D7871032D}" presName="rootComposite" presStyleCnt="0"/>
      <dgm:spPr/>
    </dgm:pt>
    <dgm:pt modelId="{F380358C-6259-477B-A240-0D12817DCD43}" type="pres">
      <dgm:prSet presAssocID="{6EB34151-83F7-4169-8978-268D7871032D}" presName="rootText" presStyleLbl="node1" presStyleIdx="3" presStyleCnt="6"/>
      <dgm:spPr/>
      <dgm:t>
        <a:bodyPr/>
        <a:lstStyle/>
        <a:p>
          <a:endParaRPr lang="en-US"/>
        </a:p>
      </dgm:t>
    </dgm:pt>
    <dgm:pt modelId="{3FBAD946-1890-4F01-948A-33C946F00FF9}" type="pres">
      <dgm:prSet presAssocID="{6EB34151-83F7-4169-8978-268D7871032D}" presName="rootConnector" presStyleLbl="node1" presStyleIdx="3" presStyleCnt="6"/>
      <dgm:spPr/>
      <dgm:t>
        <a:bodyPr/>
        <a:lstStyle/>
        <a:p>
          <a:endParaRPr lang="en-US"/>
        </a:p>
      </dgm:t>
    </dgm:pt>
    <dgm:pt modelId="{8B52C5DC-CF11-48EC-965A-3AC50D9D3CD4}" type="pres">
      <dgm:prSet presAssocID="{6EB34151-83F7-4169-8978-268D7871032D}" presName="childShape" presStyleCnt="0"/>
      <dgm:spPr/>
    </dgm:pt>
    <dgm:pt modelId="{7341F20A-4FB9-4EF5-9CD0-8B31962926F0}" type="pres">
      <dgm:prSet presAssocID="{2920FD8F-DCCB-493F-A0AF-F123368D3A93}" presName="Name13" presStyleLbl="parChTrans1D2" presStyleIdx="5" presStyleCnt="11"/>
      <dgm:spPr/>
      <dgm:t>
        <a:bodyPr/>
        <a:lstStyle/>
        <a:p>
          <a:endParaRPr lang="en-US"/>
        </a:p>
      </dgm:t>
    </dgm:pt>
    <dgm:pt modelId="{44D46150-72D9-4015-BCAD-2879019560F9}" type="pres">
      <dgm:prSet presAssocID="{45634FD3-3DC9-4AA5-B7D1-A02FF91AE216}" presName="childText" presStyleLbl="bgAcc1" presStyleIdx="5" presStyleCnt="11" custScaleY="175873">
        <dgm:presLayoutVars>
          <dgm:bulletEnabled val="1"/>
        </dgm:presLayoutVars>
      </dgm:prSet>
      <dgm:spPr/>
      <dgm:t>
        <a:bodyPr/>
        <a:lstStyle/>
        <a:p>
          <a:endParaRPr lang="en-US"/>
        </a:p>
      </dgm:t>
    </dgm:pt>
    <dgm:pt modelId="{7FD7E16B-E3CA-4C06-A752-0D838345A62D}" type="pres">
      <dgm:prSet presAssocID="{0C4176D9-97B8-467D-88E4-5F11C95D2DDD}" presName="Name13" presStyleLbl="parChTrans1D2" presStyleIdx="6" presStyleCnt="11"/>
      <dgm:spPr/>
      <dgm:t>
        <a:bodyPr/>
        <a:lstStyle/>
        <a:p>
          <a:endParaRPr lang="en-US"/>
        </a:p>
      </dgm:t>
    </dgm:pt>
    <dgm:pt modelId="{EA5CF960-BFF9-4A96-AD75-8CEAA4966561}" type="pres">
      <dgm:prSet presAssocID="{5B4CA6D0-4524-4D6A-B416-23ABDF419046}" presName="childText" presStyleLbl="bgAcc1" presStyleIdx="6" presStyleCnt="11" custLinFactNeighborX="3813" custLinFactNeighborY="4133">
        <dgm:presLayoutVars>
          <dgm:bulletEnabled val="1"/>
        </dgm:presLayoutVars>
      </dgm:prSet>
      <dgm:spPr/>
      <dgm:t>
        <a:bodyPr/>
        <a:lstStyle/>
        <a:p>
          <a:endParaRPr lang="en-US"/>
        </a:p>
      </dgm:t>
    </dgm:pt>
    <dgm:pt modelId="{1EA8BE51-F31D-4027-957F-40C5CC8FFC7C}" type="pres">
      <dgm:prSet presAssocID="{2A5B5A26-4558-4E43-9AD5-3ABF717CE734}" presName="root" presStyleCnt="0"/>
      <dgm:spPr/>
    </dgm:pt>
    <dgm:pt modelId="{F99FEE27-537D-46FB-B98D-EDBBD020A85A}" type="pres">
      <dgm:prSet presAssocID="{2A5B5A26-4558-4E43-9AD5-3ABF717CE734}" presName="rootComposite" presStyleCnt="0"/>
      <dgm:spPr/>
    </dgm:pt>
    <dgm:pt modelId="{F46FEEF8-02AE-4926-B5A8-302E9208240C}" type="pres">
      <dgm:prSet presAssocID="{2A5B5A26-4558-4E43-9AD5-3ABF717CE734}" presName="rootText" presStyleLbl="node1" presStyleIdx="4" presStyleCnt="6"/>
      <dgm:spPr/>
      <dgm:t>
        <a:bodyPr/>
        <a:lstStyle/>
        <a:p>
          <a:endParaRPr lang="en-US"/>
        </a:p>
      </dgm:t>
    </dgm:pt>
    <dgm:pt modelId="{BF4C3E82-6588-4994-B212-03FBF66D21A7}" type="pres">
      <dgm:prSet presAssocID="{2A5B5A26-4558-4E43-9AD5-3ABF717CE734}" presName="rootConnector" presStyleLbl="node1" presStyleIdx="4" presStyleCnt="6"/>
      <dgm:spPr/>
      <dgm:t>
        <a:bodyPr/>
        <a:lstStyle/>
        <a:p>
          <a:endParaRPr lang="en-US"/>
        </a:p>
      </dgm:t>
    </dgm:pt>
    <dgm:pt modelId="{2BB7F952-163C-4280-BB25-197F192FB464}" type="pres">
      <dgm:prSet presAssocID="{2A5B5A26-4558-4E43-9AD5-3ABF717CE734}" presName="childShape" presStyleCnt="0"/>
      <dgm:spPr/>
    </dgm:pt>
    <dgm:pt modelId="{BF268D03-8B2C-4B52-AB2F-5F94CD72CCFE}" type="pres">
      <dgm:prSet presAssocID="{7463B987-63BA-482A-99E4-1C602906C01A}" presName="Name13" presStyleLbl="parChTrans1D2" presStyleIdx="7" presStyleCnt="11"/>
      <dgm:spPr/>
      <dgm:t>
        <a:bodyPr/>
        <a:lstStyle/>
        <a:p>
          <a:endParaRPr lang="en-US"/>
        </a:p>
      </dgm:t>
    </dgm:pt>
    <dgm:pt modelId="{D17F143D-6782-490C-9317-583FFE27D13B}" type="pres">
      <dgm:prSet presAssocID="{A451D1B9-FB41-4C36-9A7B-9038595F6F06}" presName="childText" presStyleLbl="bgAcc1" presStyleIdx="7" presStyleCnt="11">
        <dgm:presLayoutVars>
          <dgm:bulletEnabled val="1"/>
        </dgm:presLayoutVars>
      </dgm:prSet>
      <dgm:spPr/>
      <dgm:t>
        <a:bodyPr/>
        <a:lstStyle/>
        <a:p>
          <a:endParaRPr lang="en-US"/>
        </a:p>
      </dgm:t>
    </dgm:pt>
    <dgm:pt modelId="{23428FB7-9B34-46DD-96B6-18744EFEF792}" type="pres">
      <dgm:prSet presAssocID="{CFFAD465-619F-4F76-A94F-E647862861C9}" presName="Name13" presStyleLbl="parChTrans1D2" presStyleIdx="8" presStyleCnt="11"/>
      <dgm:spPr/>
      <dgm:t>
        <a:bodyPr/>
        <a:lstStyle/>
        <a:p>
          <a:endParaRPr lang="en-US"/>
        </a:p>
      </dgm:t>
    </dgm:pt>
    <dgm:pt modelId="{96B374CE-072E-41D1-8A6F-2A0A89C7093E}" type="pres">
      <dgm:prSet presAssocID="{4465514C-E52D-4E3A-A8D4-D003C9D7478B}" presName="childText" presStyleLbl="bgAcc1" presStyleIdx="8" presStyleCnt="11" custScaleY="174810">
        <dgm:presLayoutVars>
          <dgm:bulletEnabled val="1"/>
        </dgm:presLayoutVars>
      </dgm:prSet>
      <dgm:spPr/>
      <dgm:t>
        <a:bodyPr/>
        <a:lstStyle/>
        <a:p>
          <a:endParaRPr lang="en-US"/>
        </a:p>
      </dgm:t>
    </dgm:pt>
    <dgm:pt modelId="{D32C4228-78BE-4E03-9B47-552E2589149B}" type="pres">
      <dgm:prSet presAssocID="{03F8BBEF-934F-4FC8-8DE1-E6C052FC6432}" presName="root" presStyleCnt="0"/>
      <dgm:spPr/>
    </dgm:pt>
    <dgm:pt modelId="{D3DCFD1F-D2F6-4357-9CF0-239E21C5E699}" type="pres">
      <dgm:prSet presAssocID="{03F8BBEF-934F-4FC8-8DE1-E6C052FC6432}" presName="rootComposite" presStyleCnt="0"/>
      <dgm:spPr/>
    </dgm:pt>
    <dgm:pt modelId="{51FF634F-E144-465F-9E68-3FC57F9DAE5F}" type="pres">
      <dgm:prSet presAssocID="{03F8BBEF-934F-4FC8-8DE1-E6C052FC6432}" presName="rootText" presStyleLbl="node1" presStyleIdx="5" presStyleCnt="6"/>
      <dgm:spPr/>
      <dgm:t>
        <a:bodyPr/>
        <a:lstStyle/>
        <a:p>
          <a:endParaRPr lang="en-US"/>
        </a:p>
      </dgm:t>
    </dgm:pt>
    <dgm:pt modelId="{7046ED3A-3194-40D7-92E0-09DF8DFE9EF3}" type="pres">
      <dgm:prSet presAssocID="{03F8BBEF-934F-4FC8-8DE1-E6C052FC6432}" presName="rootConnector" presStyleLbl="node1" presStyleIdx="5" presStyleCnt="6"/>
      <dgm:spPr/>
      <dgm:t>
        <a:bodyPr/>
        <a:lstStyle/>
        <a:p>
          <a:endParaRPr lang="en-US"/>
        </a:p>
      </dgm:t>
    </dgm:pt>
    <dgm:pt modelId="{238696A8-8AA9-436A-90BA-593CA0F14932}" type="pres">
      <dgm:prSet presAssocID="{03F8BBEF-934F-4FC8-8DE1-E6C052FC6432}" presName="childShape" presStyleCnt="0"/>
      <dgm:spPr/>
    </dgm:pt>
    <dgm:pt modelId="{05E720DD-19B1-437D-8BC7-FB95CD93441D}" type="pres">
      <dgm:prSet presAssocID="{A047A790-A7BE-4297-9FAF-A717823F55BC}" presName="Name13" presStyleLbl="parChTrans1D2" presStyleIdx="9" presStyleCnt="11"/>
      <dgm:spPr/>
      <dgm:t>
        <a:bodyPr/>
        <a:lstStyle/>
        <a:p>
          <a:endParaRPr lang="en-US"/>
        </a:p>
      </dgm:t>
    </dgm:pt>
    <dgm:pt modelId="{53506A6F-9B8E-43C2-9C1D-C966A61C6B81}" type="pres">
      <dgm:prSet presAssocID="{F6692BB8-E797-4FE1-9704-03C1FDA69902}" presName="childText" presStyleLbl="bgAcc1" presStyleIdx="9" presStyleCnt="11">
        <dgm:presLayoutVars>
          <dgm:bulletEnabled val="1"/>
        </dgm:presLayoutVars>
      </dgm:prSet>
      <dgm:spPr/>
      <dgm:t>
        <a:bodyPr/>
        <a:lstStyle/>
        <a:p>
          <a:endParaRPr lang="en-US"/>
        </a:p>
      </dgm:t>
    </dgm:pt>
    <dgm:pt modelId="{7EE90720-14C9-4641-9ACB-632785FF5EC4}" type="pres">
      <dgm:prSet presAssocID="{BB6C282D-1EEC-40B0-AE34-93690468E9F1}" presName="Name13" presStyleLbl="parChTrans1D2" presStyleIdx="10" presStyleCnt="11"/>
      <dgm:spPr/>
      <dgm:t>
        <a:bodyPr/>
        <a:lstStyle/>
        <a:p>
          <a:endParaRPr lang="en-US"/>
        </a:p>
      </dgm:t>
    </dgm:pt>
    <dgm:pt modelId="{E27E52F1-34C2-4879-8642-A07B53FA14DE}" type="pres">
      <dgm:prSet presAssocID="{51280EB4-7FFD-4E70-92B7-651BE730D53C}" presName="childText" presStyleLbl="bgAcc1" presStyleIdx="10" presStyleCnt="11">
        <dgm:presLayoutVars>
          <dgm:bulletEnabled val="1"/>
        </dgm:presLayoutVars>
      </dgm:prSet>
      <dgm:spPr/>
      <dgm:t>
        <a:bodyPr/>
        <a:lstStyle/>
        <a:p>
          <a:endParaRPr lang="en-US"/>
        </a:p>
      </dgm:t>
    </dgm:pt>
  </dgm:ptLst>
  <dgm:cxnLst>
    <dgm:cxn modelId="{D2161343-E094-47E6-8130-2184B87C3D97}" srcId="{FCB41806-8712-4D66-B3D3-DC752A0D419E}" destId="{C54570E1-7BCC-4109-A21F-9AEE4ED5057C}" srcOrd="0" destOrd="0" parTransId="{F3A88F19-A7EE-4BFB-8BE7-23AFD495B20B}" sibTransId="{2A77401B-13D0-4F37-991A-32A3811683D2}"/>
    <dgm:cxn modelId="{1D0A6CDF-3905-4B0D-8CAF-C18E7D9F7FB8}" type="presOf" srcId="{5A5F17FB-82FF-462F-B35A-C7827DCB209A}" destId="{B5CA79D9-93BE-4945-B6C4-A58F87298ECB}" srcOrd="0" destOrd="0" presId="urn:microsoft.com/office/officeart/2005/8/layout/hierarchy3"/>
    <dgm:cxn modelId="{4BC65AE8-9275-40C6-8AE2-34BAD419C154}" type="presOf" srcId="{5B4CA6D0-4524-4D6A-B416-23ABDF419046}" destId="{EA5CF960-BFF9-4A96-AD75-8CEAA4966561}" srcOrd="0" destOrd="0" presId="urn:microsoft.com/office/officeart/2005/8/layout/hierarchy3"/>
    <dgm:cxn modelId="{B1D06621-A393-4A5E-A933-62BBE0F7A440}" srcId="{2A5B5A26-4558-4E43-9AD5-3ABF717CE734}" destId="{4465514C-E52D-4E3A-A8D4-D003C9D7478B}" srcOrd="1" destOrd="0" parTransId="{CFFAD465-619F-4F76-A94F-E647862861C9}" sibTransId="{84EC6F1F-B9D8-400A-8E01-C5B62E5F8158}"/>
    <dgm:cxn modelId="{B1B55CEF-A3E5-45DA-8C0A-79994F3AFA01}" type="presOf" srcId="{51280EB4-7FFD-4E70-92B7-651BE730D53C}" destId="{E27E52F1-34C2-4879-8642-A07B53FA14DE}" srcOrd="0" destOrd="0" presId="urn:microsoft.com/office/officeart/2005/8/layout/hierarchy3"/>
    <dgm:cxn modelId="{A399A8F3-5226-4D90-8970-B08D760CCA94}" type="presOf" srcId="{FCB41806-8712-4D66-B3D3-DC752A0D419E}" destId="{57D03921-5B7B-429A-BC07-BB456C159B6A}" srcOrd="0" destOrd="0" presId="urn:microsoft.com/office/officeart/2005/8/layout/hierarchy3"/>
    <dgm:cxn modelId="{5701B81D-AC36-43EC-B218-BF7C05CB87BB}" type="presOf" srcId="{0C4176D9-97B8-467D-88E4-5F11C95D2DDD}" destId="{7FD7E16B-E3CA-4C06-A752-0D838345A62D}" srcOrd="0" destOrd="0" presId="urn:microsoft.com/office/officeart/2005/8/layout/hierarchy3"/>
    <dgm:cxn modelId="{585FABF4-88CF-45F6-8D13-31265A500EA2}" type="presOf" srcId="{997E9B8E-BDD3-4A00-9042-1AC0143D498A}" destId="{5B38083F-B0F1-4120-AD71-CCE58E99DC67}" srcOrd="0" destOrd="0" presId="urn:microsoft.com/office/officeart/2005/8/layout/hierarchy3"/>
    <dgm:cxn modelId="{7333C265-FFAA-403B-B332-32A4E5DC48C8}" srcId="{5A5F17FB-82FF-462F-B35A-C7827DCB209A}" destId="{D194C4AC-F635-42BA-888A-14A1AC309339}" srcOrd="1" destOrd="0" parTransId="{B25C66F5-B9FF-4E53-AEF1-278E0A09F3BB}" sibTransId="{02F25182-D1E7-42D4-A2C6-8B8C21887B2D}"/>
    <dgm:cxn modelId="{E2A2F4A5-CA2B-4641-9063-BD176E5A4EED}" type="presOf" srcId="{2A5B5A26-4558-4E43-9AD5-3ABF717CE734}" destId="{BF4C3E82-6588-4994-B212-03FBF66D21A7}" srcOrd="1" destOrd="0" presId="urn:microsoft.com/office/officeart/2005/8/layout/hierarchy3"/>
    <dgm:cxn modelId="{A5CBDF98-406D-45EC-A39A-40710C54DC29}" srcId="{6E61B67F-FFDE-4318-BFFF-DB350AB76B8B}" destId="{E2CE17B9-5B9C-4A27-8F05-5A66CA95696D}" srcOrd="2" destOrd="0" parTransId="{0E1C77EE-CFBC-48A8-810E-AB0FC3075060}" sibTransId="{93E6B74C-14BE-41E2-A42A-C489D4144492}"/>
    <dgm:cxn modelId="{D5A104A6-D1B5-4FF5-9ED2-35565DB7B189}" type="presOf" srcId="{06616A65-0E42-4C55-BF12-62DE8C93E1C8}" destId="{5FD1A72B-0D97-4D07-B6EB-1C7B90ABF7B5}" srcOrd="0" destOrd="2" presId="urn:microsoft.com/office/officeart/2005/8/layout/hierarchy3"/>
    <dgm:cxn modelId="{A2CCC106-EEF8-44D7-8091-49883651917B}" srcId="{5A5F17FB-82FF-462F-B35A-C7827DCB209A}" destId="{6EB34151-83F7-4169-8978-268D7871032D}" srcOrd="3" destOrd="0" parTransId="{B1F2E37A-3122-46C3-8015-1C50F03B4720}" sibTransId="{677E88AA-0B04-4497-9620-C1C64BC244C1}"/>
    <dgm:cxn modelId="{3247D273-2F9B-4827-AE57-0F1FC7743E99}" srcId="{339D9445-AE6A-4CD1-9BD3-D7BA2A27936C}" destId="{05FF98E1-605D-4D98-99B0-B08BABCC6519}" srcOrd="1" destOrd="0" parTransId="{8A25AD58-725E-4F8E-B624-82813CA8CDBE}" sibTransId="{A0878FA9-6962-41EB-81C7-B40BDFD0E5A8}"/>
    <dgm:cxn modelId="{815B203E-60FB-4D05-90B3-0239F9E4DAE3}" srcId="{5A5F17FB-82FF-462F-B35A-C7827DCB209A}" destId="{339D9445-AE6A-4CD1-9BD3-D7BA2A27936C}" srcOrd="0" destOrd="0" parTransId="{6A1049AF-9F4B-499C-A65F-1067923E255B}" sibTransId="{E0832F9F-A2C4-4375-B648-22BA36C259AE}"/>
    <dgm:cxn modelId="{D923108A-C2F0-4098-8130-E9D838933056}" type="presOf" srcId="{D194C4AC-F635-42BA-888A-14A1AC309339}" destId="{27288A4B-4C0E-4790-A424-0983B2FC90C7}" srcOrd="0" destOrd="0" presId="urn:microsoft.com/office/officeart/2005/8/layout/hierarchy3"/>
    <dgm:cxn modelId="{731AF143-727D-480C-A1A3-433808499586}" srcId="{D194C4AC-F635-42BA-888A-14A1AC309339}" destId="{6E61B67F-FFDE-4318-BFFF-DB350AB76B8B}" srcOrd="1" destOrd="0" parTransId="{59D58118-F08C-4C3E-9932-E9EF7B16D897}" sibTransId="{680BBE32-743E-478D-9655-1AB095E0F950}"/>
    <dgm:cxn modelId="{EE36BE4A-8C33-433B-A6E7-E847BD9189A7}" type="presOf" srcId="{BB6C282D-1EEC-40B0-AE34-93690468E9F1}" destId="{7EE90720-14C9-4641-9ACB-632785FF5EC4}" srcOrd="0" destOrd="0" presId="urn:microsoft.com/office/officeart/2005/8/layout/hierarchy3"/>
    <dgm:cxn modelId="{C2BE1D80-6794-4CD3-9AF2-6C886C485D99}" srcId="{6EB34151-83F7-4169-8978-268D7871032D}" destId="{45634FD3-3DC9-4AA5-B7D1-A02FF91AE216}" srcOrd="0" destOrd="0" parTransId="{2920FD8F-DCCB-493F-A0AF-F123368D3A93}" sibTransId="{26A77B0A-E7EE-4DF9-A277-6A61BB8B539B}"/>
    <dgm:cxn modelId="{25A7E124-ECFB-47D7-BEA3-DD472B36313F}" type="presOf" srcId="{70564289-1EDF-45EC-8156-B5B170179D94}" destId="{46F5DA04-5502-4064-92D5-DEB811EAA214}" srcOrd="0" destOrd="0" presId="urn:microsoft.com/office/officeart/2005/8/layout/hierarchy3"/>
    <dgm:cxn modelId="{A36603BF-145B-4DC3-99DD-734E69363E55}" type="presOf" srcId="{4465514C-E52D-4E3A-A8D4-D003C9D7478B}" destId="{96B374CE-072E-41D1-8A6F-2A0A89C7093E}" srcOrd="0" destOrd="0" presId="urn:microsoft.com/office/officeart/2005/8/layout/hierarchy3"/>
    <dgm:cxn modelId="{498678FB-AF84-4EF8-8759-19EAF19D50C7}" type="presOf" srcId="{339D9445-AE6A-4CD1-9BD3-D7BA2A27936C}" destId="{B3F92658-229A-478D-9388-5C6AED919772}" srcOrd="1" destOrd="0" presId="urn:microsoft.com/office/officeart/2005/8/layout/hierarchy3"/>
    <dgm:cxn modelId="{9F5814B8-1C68-4B13-8444-2E31FD9C8D36}" srcId="{03F8BBEF-934F-4FC8-8DE1-E6C052FC6432}" destId="{F6692BB8-E797-4FE1-9704-03C1FDA69902}" srcOrd="0" destOrd="0" parTransId="{A047A790-A7BE-4297-9FAF-A717823F55BC}" sibTransId="{53BC3756-B821-4129-A35E-A55019368E05}"/>
    <dgm:cxn modelId="{00577E64-C5EE-4E74-B208-EEC17EF93BD6}" type="presOf" srcId="{05FF98E1-605D-4D98-99B0-B08BABCC6519}" destId="{CADB569A-EF51-4227-98BF-C0339EDF73D0}" srcOrd="0" destOrd="0" presId="urn:microsoft.com/office/officeart/2005/8/layout/hierarchy3"/>
    <dgm:cxn modelId="{625E9A7B-0315-49F4-ABC4-B4712DE514B1}" type="presOf" srcId="{339D9445-AE6A-4CD1-9BD3-D7BA2A27936C}" destId="{998A3BA8-FA07-438F-9906-3B31C9F6443F}" srcOrd="0" destOrd="0" presId="urn:microsoft.com/office/officeart/2005/8/layout/hierarchy3"/>
    <dgm:cxn modelId="{227C6237-7015-4375-860D-2C5B4D059BC0}" srcId="{2A066CC7-C00A-4B68-8546-0B55B6D6647B}" destId="{06616A65-0E42-4C55-BF12-62DE8C93E1C8}" srcOrd="1" destOrd="0" parTransId="{30FB7BD1-6F6C-4FF0-87E5-DDD9EC48D12B}" sibTransId="{2294CE84-C6C6-4A33-B3DE-C9F2B87298B6}"/>
    <dgm:cxn modelId="{EB4FBF76-A92C-4B31-8898-C43C4E08BB96}" type="presOf" srcId="{2A5B5A26-4558-4E43-9AD5-3ABF717CE734}" destId="{F46FEEF8-02AE-4926-B5A8-302E9208240C}" srcOrd="0" destOrd="0" presId="urn:microsoft.com/office/officeart/2005/8/layout/hierarchy3"/>
    <dgm:cxn modelId="{6DE1B88F-798C-4587-BD6E-49E57E445879}" type="presOf" srcId="{FCB41806-8712-4D66-B3D3-DC752A0D419E}" destId="{79BC8A10-D5E0-4084-BEA0-52826522951D}" srcOrd="1" destOrd="0" presId="urn:microsoft.com/office/officeart/2005/8/layout/hierarchy3"/>
    <dgm:cxn modelId="{04D4BB0C-3120-4B48-A351-332CC72DAA30}" type="presOf" srcId="{6EB34151-83F7-4169-8978-268D7871032D}" destId="{F380358C-6259-477B-A240-0D12817DCD43}" srcOrd="0" destOrd="0" presId="urn:microsoft.com/office/officeart/2005/8/layout/hierarchy3"/>
    <dgm:cxn modelId="{5E710B5F-8D62-487C-9589-640E9415B47E}" type="presOf" srcId="{CFFAD465-619F-4F76-A94F-E647862861C9}" destId="{23428FB7-9B34-46DD-96B6-18744EFEF792}" srcOrd="0" destOrd="0" presId="urn:microsoft.com/office/officeart/2005/8/layout/hierarchy3"/>
    <dgm:cxn modelId="{D172F3CE-C875-4DD4-B962-B63663BA97A2}" srcId="{2A5B5A26-4558-4E43-9AD5-3ABF717CE734}" destId="{A451D1B9-FB41-4C36-9A7B-9038595F6F06}" srcOrd="0" destOrd="0" parTransId="{7463B987-63BA-482A-99E4-1C602906C01A}" sibTransId="{92F72BB4-9B3A-4B19-9541-BE7FA18F26F1}"/>
    <dgm:cxn modelId="{BE24BA46-94FD-43B6-A542-382DA357175C}" srcId="{6E61B67F-FFDE-4318-BFFF-DB350AB76B8B}" destId="{2764C632-1570-43CF-87F4-0AE1A97AA3B3}" srcOrd="1" destOrd="0" parTransId="{398246C2-C61F-4009-83A5-CE8C95C3AC48}" sibTransId="{17D7DAA3-DB07-4E13-A1F7-A724F883D442}"/>
    <dgm:cxn modelId="{7AF53DB3-111A-4168-A484-661A07E9B3C2}" srcId="{2A066CC7-C00A-4B68-8546-0B55B6D6647B}" destId="{D70039E5-C6D5-43DA-AF1B-03BC71AE87DA}" srcOrd="0" destOrd="0" parTransId="{A0763ACC-8331-41F7-93EF-E8E27E59D243}" sibTransId="{EDC92197-3928-449B-8914-0F64B59AEDD8}"/>
    <dgm:cxn modelId="{7F5CE4AE-88AA-41CF-A148-733323AB4285}" type="presOf" srcId="{AC59ECEF-86AA-4A7D-9A6A-E06CF53B0AC7}" destId="{6C3EA56A-E6D7-49EB-A658-1F87240F19DF}" srcOrd="0" destOrd="1" presId="urn:microsoft.com/office/officeart/2005/8/layout/hierarchy3"/>
    <dgm:cxn modelId="{A9ED32F1-51A5-4025-865B-DB049AB6EDF9}" type="presOf" srcId="{7463B987-63BA-482A-99E4-1C602906C01A}" destId="{BF268D03-8B2C-4B52-AB2F-5F94CD72CCFE}" srcOrd="0" destOrd="0" presId="urn:microsoft.com/office/officeart/2005/8/layout/hierarchy3"/>
    <dgm:cxn modelId="{2BC4F6A5-4550-4094-9F51-137E69B74010}" srcId="{D194C4AC-F635-42BA-888A-14A1AC309339}" destId="{2A066CC7-C00A-4B68-8546-0B55B6D6647B}" srcOrd="0" destOrd="0" parTransId="{B7364D99-9305-44BC-B3B5-754E618E49E6}" sibTransId="{EC74D0A1-0EB6-4E32-952D-B6CC5617D30E}"/>
    <dgm:cxn modelId="{39FA9408-A745-498E-8FCF-7938D150E0E3}" type="presOf" srcId="{2764C632-1570-43CF-87F4-0AE1A97AA3B3}" destId="{6C3EA56A-E6D7-49EB-A658-1F87240F19DF}" srcOrd="0" destOrd="2" presId="urn:microsoft.com/office/officeart/2005/8/layout/hierarchy3"/>
    <dgm:cxn modelId="{DD95CD68-A9E0-4880-B0FB-D8661066DE19}" type="presOf" srcId="{03F8BBEF-934F-4FC8-8DE1-E6C052FC6432}" destId="{7046ED3A-3194-40D7-92E0-09DF8DFE9EF3}" srcOrd="1" destOrd="0" presId="urn:microsoft.com/office/officeart/2005/8/layout/hierarchy3"/>
    <dgm:cxn modelId="{ECC168E0-8060-4FBC-BC29-97F2734F1B4F}" type="presOf" srcId="{A047A790-A7BE-4297-9FAF-A717823F55BC}" destId="{05E720DD-19B1-437D-8BC7-FB95CD93441D}" srcOrd="0" destOrd="0" presId="urn:microsoft.com/office/officeart/2005/8/layout/hierarchy3"/>
    <dgm:cxn modelId="{F6E7FAEF-B1B7-437F-B467-7E97A50A14C5}" type="presOf" srcId="{59D58118-F08C-4C3E-9932-E9EF7B16D897}" destId="{152D939D-181A-4F35-88BF-9763DE9E8FC7}" srcOrd="0" destOrd="0" presId="urn:microsoft.com/office/officeart/2005/8/layout/hierarchy3"/>
    <dgm:cxn modelId="{08D51A59-5D48-42AD-81E2-CFBB7FA50FF1}" type="presOf" srcId="{8A25AD58-725E-4F8E-B624-82813CA8CDBE}" destId="{0A368D21-9654-4295-B29B-2B960C8794E2}" srcOrd="0" destOrd="0" presId="urn:microsoft.com/office/officeart/2005/8/layout/hierarchy3"/>
    <dgm:cxn modelId="{BEF8A5D0-EE9A-46EA-BBF9-5361E1AC364B}" srcId="{5A5F17FB-82FF-462F-B35A-C7827DCB209A}" destId="{03F8BBEF-934F-4FC8-8DE1-E6C052FC6432}" srcOrd="5" destOrd="0" parTransId="{D13EF66B-4CF0-4AE5-A6E2-C4F5B8E0598B}" sibTransId="{28C3B841-163E-44D4-BF77-ADF7D8FA7C14}"/>
    <dgm:cxn modelId="{C395E780-5EA9-4B50-8073-F820B0D8934A}" type="presOf" srcId="{6E61B67F-FFDE-4318-BFFF-DB350AB76B8B}" destId="{6C3EA56A-E6D7-49EB-A658-1F87240F19DF}" srcOrd="0" destOrd="0" presId="urn:microsoft.com/office/officeart/2005/8/layout/hierarchy3"/>
    <dgm:cxn modelId="{34E8F29C-7393-43D9-9C6A-68D8FAF80A80}" srcId="{6EB34151-83F7-4169-8978-268D7871032D}" destId="{5B4CA6D0-4524-4D6A-B416-23ABDF419046}" srcOrd="1" destOrd="0" parTransId="{0C4176D9-97B8-467D-88E4-5F11C95D2DDD}" sibTransId="{72E3371D-5F99-44AB-8C91-2583C0CA4C5F}"/>
    <dgm:cxn modelId="{1DC8FFD5-510F-41E8-824E-5A54DFC08C49}" type="presOf" srcId="{2920FD8F-DCCB-493F-A0AF-F123368D3A93}" destId="{7341F20A-4FB9-4EF5-9CD0-8B31962926F0}" srcOrd="0" destOrd="0" presId="urn:microsoft.com/office/officeart/2005/8/layout/hierarchy3"/>
    <dgm:cxn modelId="{C119BA63-19B5-4555-AB76-2329A1129D32}" type="presOf" srcId="{F3A88F19-A7EE-4BFB-8BE7-23AFD495B20B}" destId="{28525580-CA2A-4354-BCCD-68BA7F0442AE}" srcOrd="0" destOrd="0" presId="urn:microsoft.com/office/officeart/2005/8/layout/hierarchy3"/>
    <dgm:cxn modelId="{8215E2E4-8649-4963-AF05-F10CE1C71AD2}" srcId="{6E61B67F-FFDE-4318-BFFF-DB350AB76B8B}" destId="{AC59ECEF-86AA-4A7D-9A6A-E06CF53B0AC7}" srcOrd="0" destOrd="0" parTransId="{174CA480-41AB-4BF4-877A-432A592BDF81}" sibTransId="{3B462696-2A19-4E98-A3F6-7F4FCF2EBD85}"/>
    <dgm:cxn modelId="{769AB867-7B1F-404C-B322-AD3ED6DB417E}" type="presOf" srcId="{D70039E5-C6D5-43DA-AF1B-03BC71AE87DA}" destId="{5FD1A72B-0D97-4D07-B6EB-1C7B90ABF7B5}" srcOrd="0" destOrd="1" presId="urn:microsoft.com/office/officeart/2005/8/layout/hierarchy3"/>
    <dgm:cxn modelId="{444C8ABE-1E83-424B-9DEE-65324951A778}" type="presOf" srcId="{B7364D99-9305-44BC-B3B5-754E618E49E6}" destId="{AD2E2A63-B8E2-44D0-9940-25A5C347C125}" srcOrd="0" destOrd="0" presId="urn:microsoft.com/office/officeart/2005/8/layout/hierarchy3"/>
    <dgm:cxn modelId="{FE40A2A1-4420-46B7-A380-77EE0D74A19F}" srcId="{5A5F17FB-82FF-462F-B35A-C7827DCB209A}" destId="{FCB41806-8712-4D66-B3D3-DC752A0D419E}" srcOrd="2" destOrd="0" parTransId="{15C75768-2A9A-4C32-990A-4D6D46F39E5B}" sibTransId="{43F8988F-4248-4BE4-8D91-E813263D75E7}"/>
    <dgm:cxn modelId="{1B4F184F-02E4-4567-A04F-74A7868E63FB}" type="presOf" srcId="{E2CE17B9-5B9C-4A27-8F05-5A66CA95696D}" destId="{6C3EA56A-E6D7-49EB-A658-1F87240F19DF}" srcOrd="0" destOrd="3" presId="urn:microsoft.com/office/officeart/2005/8/layout/hierarchy3"/>
    <dgm:cxn modelId="{3AC69752-CC0C-4AD2-9001-DBFBAEEA8DD0}" srcId="{339D9445-AE6A-4CD1-9BD3-D7BA2A27936C}" destId="{70564289-1EDF-45EC-8156-B5B170179D94}" srcOrd="0" destOrd="0" parTransId="{997E9B8E-BDD3-4A00-9042-1AC0143D498A}" sibTransId="{8F438B6F-8C53-4403-B582-8BF634698424}"/>
    <dgm:cxn modelId="{63DB87D0-CA34-46C0-9CC5-727FBF3562DF}" type="presOf" srcId="{45634FD3-3DC9-4AA5-B7D1-A02FF91AE216}" destId="{44D46150-72D9-4015-BCAD-2879019560F9}" srcOrd="0" destOrd="0" presId="urn:microsoft.com/office/officeart/2005/8/layout/hierarchy3"/>
    <dgm:cxn modelId="{C20825B9-F78D-4F8E-8C4B-5D967FB0153A}" type="presOf" srcId="{F6692BB8-E797-4FE1-9704-03C1FDA69902}" destId="{53506A6F-9B8E-43C2-9C1D-C966A61C6B81}" srcOrd="0" destOrd="0" presId="urn:microsoft.com/office/officeart/2005/8/layout/hierarchy3"/>
    <dgm:cxn modelId="{E0F118DD-8959-49DD-9F66-6CAE988D3B7B}" type="presOf" srcId="{6EB34151-83F7-4169-8978-268D7871032D}" destId="{3FBAD946-1890-4F01-948A-33C946F00FF9}" srcOrd="1" destOrd="0" presId="urn:microsoft.com/office/officeart/2005/8/layout/hierarchy3"/>
    <dgm:cxn modelId="{2F63E887-3CEA-492D-99B5-B24E9F48423B}" type="presOf" srcId="{A451D1B9-FB41-4C36-9A7B-9038595F6F06}" destId="{D17F143D-6782-490C-9317-583FFE27D13B}" srcOrd="0" destOrd="0" presId="urn:microsoft.com/office/officeart/2005/8/layout/hierarchy3"/>
    <dgm:cxn modelId="{BC2C639C-37DC-439D-8BF2-CD9CE69A35A8}" srcId="{5A5F17FB-82FF-462F-B35A-C7827DCB209A}" destId="{2A5B5A26-4558-4E43-9AD5-3ABF717CE734}" srcOrd="4" destOrd="0" parTransId="{16D63FA2-6667-4FDA-8C51-8EB4B8364879}" sibTransId="{0F1992BF-4A54-41D1-A601-475051E59C63}"/>
    <dgm:cxn modelId="{4B49E085-64AB-4212-835B-2C5C84B1C565}" type="presOf" srcId="{D194C4AC-F635-42BA-888A-14A1AC309339}" destId="{6DED19C3-4121-4B6B-BFDC-C685EA49EEBA}" srcOrd="1" destOrd="0" presId="urn:microsoft.com/office/officeart/2005/8/layout/hierarchy3"/>
    <dgm:cxn modelId="{64A5A298-9737-439D-B442-CF784F956A79}" type="presOf" srcId="{C54570E1-7BCC-4109-A21F-9AEE4ED5057C}" destId="{79336135-69C8-4632-9A4E-23D1C33DCDB1}" srcOrd="0" destOrd="0" presId="urn:microsoft.com/office/officeart/2005/8/layout/hierarchy3"/>
    <dgm:cxn modelId="{7A45E34B-6366-4222-9BD7-BC2D3D865D60}" srcId="{03F8BBEF-934F-4FC8-8DE1-E6C052FC6432}" destId="{51280EB4-7FFD-4E70-92B7-651BE730D53C}" srcOrd="1" destOrd="0" parTransId="{BB6C282D-1EEC-40B0-AE34-93690468E9F1}" sibTransId="{5CC8619E-3811-4F59-A7A0-E84990D6FC13}"/>
    <dgm:cxn modelId="{6862C926-55A5-450A-BF89-6FA2EF2AB811}" type="presOf" srcId="{2A066CC7-C00A-4B68-8546-0B55B6D6647B}" destId="{5FD1A72B-0D97-4D07-B6EB-1C7B90ABF7B5}" srcOrd="0" destOrd="0" presId="urn:microsoft.com/office/officeart/2005/8/layout/hierarchy3"/>
    <dgm:cxn modelId="{3B11C732-D9B6-44EC-8A16-C29699FC0636}" type="presOf" srcId="{03F8BBEF-934F-4FC8-8DE1-E6C052FC6432}" destId="{51FF634F-E144-465F-9E68-3FC57F9DAE5F}" srcOrd="0" destOrd="0" presId="urn:microsoft.com/office/officeart/2005/8/layout/hierarchy3"/>
    <dgm:cxn modelId="{3BA90049-BBC8-40DB-B313-650EE6B1B5FA}" type="presParOf" srcId="{B5CA79D9-93BE-4945-B6C4-A58F87298ECB}" destId="{15B744BB-FB22-4B47-935C-3822560EB894}" srcOrd="0" destOrd="0" presId="urn:microsoft.com/office/officeart/2005/8/layout/hierarchy3"/>
    <dgm:cxn modelId="{3A2D1C46-8AFB-467A-997C-75E3314D9CAC}" type="presParOf" srcId="{15B744BB-FB22-4B47-935C-3822560EB894}" destId="{430DF594-8B55-4D75-865F-920B92BA7E0D}" srcOrd="0" destOrd="0" presId="urn:microsoft.com/office/officeart/2005/8/layout/hierarchy3"/>
    <dgm:cxn modelId="{7FEB4A9C-B279-45AE-93A5-D41DD82A93A0}" type="presParOf" srcId="{430DF594-8B55-4D75-865F-920B92BA7E0D}" destId="{998A3BA8-FA07-438F-9906-3B31C9F6443F}" srcOrd="0" destOrd="0" presId="urn:microsoft.com/office/officeart/2005/8/layout/hierarchy3"/>
    <dgm:cxn modelId="{8941541F-64AC-4C07-AB4C-6F980D6C8813}" type="presParOf" srcId="{430DF594-8B55-4D75-865F-920B92BA7E0D}" destId="{B3F92658-229A-478D-9388-5C6AED919772}" srcOrd="1" destOrd="0" presId="urn:microsoft.com/office/officeart/2005/8/layout/hierarchy3"/>
    <dgm:cxn modelId="{D8FB687B-D196-4210-8C1A-DB52F1F077C2}" type="presParOf" srcId="{15B744BB-FB22-4B47-935C-3822560EB894}" destId="{3A26CD89-3560-48D2-BF10-AA431C791F83}" srcOrd="1" destOrd="0" presId="urn:microsoft.com/office/officeart/2005/8/layout/hierarchy3"/>
    <dgm:cxn modelId="{9E1C6EA5-3D79-4688-9112-B2B62ABBEB20}" type="presParOf" srcId="{3A26CD89-3560-48D2-BF10-AA431C791F83}" destId="{5B38083F-B0F1-4120-AD71-CCE58E99DC67}" srcOrd="0" destOrd="0" presId="urn:microsoft.com/office/officeart/2005/8/layout/hierarchy3"/>
    <dgm:cxn modelId="{879E40FD-6217-4D8F-B3A0-8236168FFBE0}" type="presParOf" srcId="{3A26CD89-3560-48D2-BF10-AA431C791F83}" destId="{46F5DA04-5502-4064-92D5-DEB811EAA214}" srcOrd="1" destOrd="0" presId="urn:microsoft.com/office/officeart/2005/8/layout/hierarchy3"/>
    <dgm:cxn modelId="{A9018415-C2D2-4DB2-AD9F-5E36C6050B24}" type="presParOf" srcId="{3A26CD89-3560-48D2-BF10-AA431C791F83}" destId="{0A368D21-9654-4295-B29B-2B960C8794E2}" srcOrd="2" destOrd="0" presId="urn:microsoft.com/office/officeart/2005/8/layout/hierarchy3"/>
    <dgm:cxn modelId="{CB6DDE01-0751-4366-9ACB-65030948F722}" type="presParOf" srcId="{3A26CD89-3560-48D2-BF10-AA431C791F83}" destId="{CADB569A-EF51-4227-98BF-C0339EDF73D0}" srcOrd="3" destOrd="0" presId="urn:microsoft.com/office/officeart/2005/8/layout/hierarchy3"/>
    <dgm:cxn modelId="{2BF3A179-146A-4C52-9AB0-D6E5895C7D2F}" type="presParOf" srcId="{B5CA79D9-93BE-4945-B6C4-A58F87298ECB}" destId="{0C73861C-E9BC-46F7-9577-FD879ED5123B}" srcOrd="1" destOrd="0" presId="urn:microsoft.com/office/officeart/2005/8/layout/hierarchy3"/>
    <dgm:cxn modelId="{95726C71-C40F-46EE-A779-73A65E2A2B55}" type="presParOf" srcId="{0C73861C-E9BC-46F7-9577-FD879ED5123B}" destId="{439B89A9-0BF4-470B-9BCD-7C46BA25DA76}" srcOrd="0" destOrd="0" presId="urn:microsoft.com/office/officeart/2005/8/layout/hierarchy3"/>
    <dgm:cxn modelId="{42FCF94C-528F-4125-9EAC-BFE6B7C0172A}" type="presParOf" srcId="{439B89A9-0BF4-470B-9BCD-7C46BA25DA76}" destId="{27288A4B-4C0E-4790-A424-0983B2FC90C7}" srcOrd="0" destOrd="0" presId="urn:microsoft.com/office/officeart/2005/8/layout/hierarchy3"/>
    <dgm:cxn modelId="{80E4C2E4-A70A-42DC-828C-60871BACC212}" type="presParOf" srcId="{439B89A9-0BF4-470B-9BCD-7C46BA25DA76}" destId="{6DED19C3-4121-4B6B-BFDC-C685EA49EEBA}" srcOrd="1" destOrd="0" presId="urn:microsoft.com/office/officeart/2005/8/layout/hierarchy3"/>
    <dgm:cxn modelId="{CC2C4908-6388-47F4-83E3-505098130CFF}" type="presParOf" srcId="{0C73861C-E9BC-46F7-9577-FD879ED5123B}" destId="{978A352E-A081-4BC7-952F-F259A51ABFF2}" srcOrd="1" destOrd="0" presId="urn:microsoft.com/office/officeart/2005/8/layout/hierarchy3"/>
    <dgm:cxn modelId="{67709F0B-5950-431F-8811-6010B7BC06AE}" type="presParOf" srcId="{978A352E-A081-4BC7-952F-F259A51ABFF2}" destId="{AD2E2A63-B8E2-44D0-9940-25A5C347C125}" srcOrd="0" destOrd="0" presId="urn:microsoft.com/office/officeart/2005/8/layout/hierarchy3"/>
    <dgm:cxn modelId="{C695EC08-259B-4D7E-B0EA-C959000CABC4}" type="presParOf" srcId="{978A352E-A081-4BC7-952F-F259A51ABFF2}" destId="{5FD1A72B-0D97-4D07-B6EB-1C7B90ABF7B5}" srcOrd="1" destOrd="0" presId="urn:microsoft.com/office/officeart/2005/8/layout/hierarchy3"/>
    <dgm:cxn modelId="{6E20F90F-DD89-45B8-B174-FE85EDEE29C8}" type="presParOf" srcId="{978A352E-A081-4BC7-952F-F259A51ABFF2}" destId="{152D939D-181A-4F35-88BF-9763DE9E8FC7}" srcOrd="2" destOrd="0" presId="urn:microsoft.com/office/officeart/2005/8/layout/hierarchy3"/>
    <dgm:cxn modelId="{9EC6C017-F572-4777-A7CB-B1BE648A3E4F}" type="presParOf" srcId="{978A352E-A081-4BC7-952F-F259A51ABFF2}" destId="{6C3EA56A-E6D7-49EB-A658-1F87240F19DF}" srcOrd="3" destOrd="0" presId="urn:microsoft.com/office/officeart/2005/8/layout/hierarchy3"/>
    <dgm:cxn modelId="{B6502F7F-4D80-49AA-BA63-0B636EC14FDF}" type="presParOf" srcId="{B5CA79D9-93BE-4945-B6C4-A58F87298ECB}" destId="{473C9607-0A80-4057-BF96-3184F8A3E9D7}" srcOrd="2" destOrd="0" presId="urn:microsoft.com/office/officeart/2005/8/layout/hierarchy3"/>
    <dgm:cxn modelId="{CB2C0FE6-4A71-417F-B0E7-BF3FA3ED6BB6}" type="presParOf" srcId="{473C9607-0A80-4057-BF96-3184F8A3E9D7}" destId="{986C1225-9789-4E15-B2DF-A96EECC370B2}" srcOrd="0" destOrd="0" presId="urn:microsoft.com/office/officeart/2005/8/layout/hierarchy3"/>
    <dgm:cxn modelId="{DB54B4E0-8D99-4B47-8029-4840B9C88B47}" type="presParOf" srcId="{986C1225-9789-4E15-B2DF-A96EECC370B2}" destId="{57D03921-5B7B-429A-BC07-BB456C159B6A}" srcOrd="0" destOrd="0" presId="urn:microsoft.com/office/officeart/2005/8/layout/hierarchy3"/>
    <dgm:cxn modelId="{ED4285E1-9669-4B9B-8EEF-3A1EDFE16143}" type="presParOf" srcId="{986C1225-9789-4E15-B2DF-A96EECC370B2}" destId="{79BC8A10-D5E0-4084-BEA0-52826522951D}" srcOrd="1" destOrd="0" presId="urn:microsoft.com/office/officeart/2005/8/layout/hierarchy3"/>
    <dgm:cxn modelId="{1A3023EC-5EB3-4412-8BA7-6BF17E3C48A2}" type="presParOf" srcId="{473C9607-0A80-4057-BF96-3184F8A3E9D7}" destId="{DFAC8274-5DF3-4DDA-BA80-6CACDBEC657E}" srcOrd="1" destOrd="0" presId="urn:microsoft.com/office/officeart/2005/8/layout/hierarchy3"/>
    <dgm:cxn modelId="{DAE5C5BB-1B7B-468D-803A-DFB22D51518A}" type="presParOf" srcId="{DFAC8274-5DF3-4DDA-BA80-6CACDBEC657E}" destId="{28525580-CA2A-4354-BCCD-68BA7F0442AE}" srcOrd="0" destOrd="0" presId="urn:microsoft.com/office/officeart/2005/8/layout/hierarchy3"/>
    <dgm:cxn modelId="{908953B9-EF42-4AC4-8842-D849C5151056}" type="presParOf" srcId="{DFAC8274-5DF3-4DDA-BA80-6CACDBEC657E}" destId="{79336135-69C8-4632-9A4E-23D1C33DCDB1}" srcOrd="1" destOrd="0" presId="urn:microsoft.com/office/officeart/2005/8/layout/hierarchy3"/>
    <dgm:cxn modelId="{8C885CC5-09B8-409F-B8A4-F734BF9A2301}" type="presParOf" srcId="{B5CA79D9-93BE-4945-B6C4-A58F87298ECB}" destId="{FB8A8577-F367-4356-BDAE-42A0DDBD636B}" srcOrd="3" destOrd="0" presId="urn:microsoft.com/office/officeart/2005/8/layout/hierarchy3"/>
    <dgm:cxn modelId="{A154AFB4-44C6-497D-940E-4AB48CBDC359}" type="presParOf" srcId="{FB8A8577-F367-4356-BDAE-42A0DDBD636B}" destId="{2868A2DD-1577-4D4B-B825-C0D08FFE518A}" srcOrd="0" destOrd="0" presId="urn:microsoft.com/office/officeart/2005/8/layout/hierarchy3"/>
    <dgm:cxn modelId="{7F57E9A3-613F-4CB8-BDE2-613582B72D19}" type="presParOf" srcId="{2868A2DD-1577-4D4B-B825-C0D08FFE518A}" destId="{F380358C-6259-477B-A240-0D12817DCD43}" srcOrd="0" destOrd="0" presId="urn:microsoft.com/office/officeart/2005/8/layout/hierarchy3"/>
    <dgm:cxn modelId="{DE18E68E-A227-4620-A6EB-841994777B04}" type="presParOf" srcId="{2868A2DD-1577-4D4B-B825-C0D08FFE518A}" destId="{3FBAD946-1890-4F01-948A-33C946F00FF9}" srcOrd="1" destOrd="0" presId="urn:microsoft.com/office/officeart/2005/8/layout/hierarchy3"/>
    <dgm:cxn modelId="{1C450C99-9485-4160-B546-48EF23469D6F}" type="presParOf" srcId="{FB8A8577-F367-4356-BDAE-42A0DDBD636B}" destId="{8B52C5DC-CF11-48EC-965A-3AC50D9D3CD4}" srcOrd="1" destOrd="0" presId="urn:microsoft.com/office/officeart/2005/8/layout/hierarchy3"/>
    <dgm:cxn modelId="{A410E6B6-EE6E-4D07-AF87-9E8F2FD71784}" type="presParOf" srcId="{8B52C5DC-CF11-48EC-965A-3AC50D9D3CD4}" destId="{7341F20A-4FB9-4EF5-9CD0-8B31962926F0}" srcOrd="0" destOrd="0" presId="urn:microsoft.com/office/officeart/2005/8/layout/hierarchy3"/>
    <dgm:cxn modelId="{B8B9922C-45EC-495F-928B-1073084147C3}" type="presParOf" srcId="{8B52C5DC-CF11-48EC-965A-3AC50D9D3CD4}" destId="{44D46150-72D9-4015-BCAD-2879019560F9}" srcOrd="1" destOrd="0" presId="urn:microsoft.com/office/officeart/2005/8/layout/hierarchy3"/>
    <dgm:cxn modelId="{C54D936A-7CFF-4B34-B3D4-2903D2CD08B0}" type="presParOf" srcId="{8B52C5DC-CF11-48EC-965A-3AC50D9D3CD4}" destId="{7FD7E16B-E3CA-4C06-A752-0D838345A62D}" srcOrd="2" destOrd="0" presId="urn:microsoft.com/office/officeart/2005/8/layout/hierarchy3"/>
    <dgm:cxn modelId="{463BA6AB-9AAA-4183-8CD5-0E5C7CDA7A42}" type="presParOf" srcId="{8B52C5DC-CF11-48EC-965A-3AC50D9D3CD4}" destId="{EA5CF960-BFF9-4A96-AD75-8CEAA4966561}" srcOrd="3" destOrd="0" presId="urn:microsoft.com/office/officeart/2005/8/layout/hierarchy3"/>
    <dgm:cxn modelId="{9564D013-92D5-4319-AF8A-EC817FCD87F1}" type="presParOf" srcId="{B5CA79D9-93BE-4945-B6C4-A58F87298ECB}" destId="{1EA8BE51-F31D-4027-957F-40C5CC8FFC7C}" srcOrd="4" destOrd="0" presId="urn:microsoft.com/office/officeart/2005/8/layout/hierarchy3"/>
    <dgm:cxn modelId="{D46036A7-696B-45D0-A8EB-FCBD50688B74}" type="presParOf" srcId="{1EA8BE51-F31D-4027-957F-40C5CC8FFC7C}" destId="{F99FEE27-537D-46FB-B98D-EDBBD020A85A}" srcOrd="0" destOrd="0" presId="urn:microsoft.com/office/officeart/2005/8/layout/hierarchy3"/>
    <dgm:cxn modelId="{FFB28D2C-9B30-453D-9A56-3D724DB897B9}" type="presParOf" srcId="{F99FEE27-537D-46FB-B98D-EDBBD020A85A}" destId="{F46FEEF8-02AE-4926-B5A8-302E9208240C}" srcOrd="0" destOrd="0" presId="urn:microsoft.com/office/officeart/2005/8/layout/hierarchy3"/>
    <dgm:cxn modelId="{288882DE-CBBD-4448-8807-EE06FEC72B07}" type="presParOf" srcId="{F99FEE27-537D-46FB-B98D-EDBBD020A85A}" destId="{BF4C3E82-6588-4994-B212-03FBF66D21A7}" srcOrd="1" destOrd="0" presId="urn:microsoft.com/office/officeart/2005/8/layout/hierarchy3"/>
    <dgm:cxn modelId="{DC168F4D-B589-421E-8AC4-2EA6B742E84E}" type="presParOf" srcId="{1EA8BE51-F31D-4027-957F-40C5CC8FFC7C}" destId="{2BB7F952-163C-4280-BB25-197F192FB464}" srcOrd="1" destOrd="0" presId="urn:microsoft.com/office/officeart/2005/8/layout/hierarchy3"/>
    <dgm:cxn modelId="{ACE04C14-ADFD-442C-A7AF-1AE38F0F7D88}" type="presParOf" srcId="{2BB7F952-163C-4280-BB25-197F192FB464}" destId="{BF268D03-8B2C-4B52-AB2F-5F94CD72CCFE}" srcOrd="0" destOrd="0" presId="urn:microsoft.com/office/officeart/2005/8/layout/hierarchy3"/>
    <dgm:cxn modelId="{F9F08DE7-4F9C-4141-9061-B853542581FD}" type="presParOf" srcId="{2BB7F952-163C-4280-BB25-197F192FB464}" destId="{D17F143D-6782-490C-9317-583FFE27D13B}" srcOrd="1" destOrd="0" presId="urn:microsoft.com/office/officeart/2005/8/layout/hierarchy3"/>
    <dgm:cxn modelId="{C40A6321-D591-496B-B1BD-12F13A1B5AD4}" type="presParOf" srcId="{2BB7F952-163C-4280-BB25-197F192FB464}" destId="{23428FB7-9B34-46DD-96B6-18744EFEF792}" srcOrd="2" destOrd="0" presId="urn:microsoft.com/office/officeart/2005/8/layout/hierarchy3"/>
    <dgm:cxn modelId="{78FEDA63-939C-4978-ACD8-9E55712120AB}" type="presParOf" srcId="{2BB7F952-163C-4280-BB25-197F192FB464}" destId="{96B374CE-072E-41D1-8A6F-2A0A89C7093E}" srcOrd="3" destOrd="0" presId="urn:microsoft.com/office/officeart/2005/8/layout/hierarchy3"/>
    <dgm:cxn modelId="{26AE2A52-0EF9-4909-9476-B570D5E09571}" type="presParOf" srcId="{B5CA79D9-93BE-4945-B6C4-A58F87298ECB}" destId="{D32C4228-78BE-4E03-9B47-552E2589149B}" srcOrd="5" destOrd="0" presId="urn:microsoft.com/office/officeart/2005/8/layout/hierarchy3"/>
    <dgm:cxn modelId="{FCF51C75-2337-4D3E-8B5C-5D5D52E4F14B}" type="presParOf" srcId="{D32C4228-78BE-4E03-9B47-552E2589149B}" destId="{D3DCFD1F-D2F6-4357-9CF0-239E21C5E699}" srcOrd="0" destOrd="0" presId="urn:microsoft.com/office/officeart/2005/8/layout/hierarchy3"/>
    <dgm:cxn modelId="{1D03658B-1CF3-46E7-8BE6-00D247FB8595}" type="presParOf" srcId="{D3DCFD1F-D2F6-4357-9CF0-239E21C5E699}" destId="{51FF634F-E144-465F-9E68-3FC57F9DAE5F}" srcOrd="0" destOrd="0" presId="urn:microsoft.com/office/officeart/2005/8/layout/hierarchy3"/>
    <dgm:cxn modelId="{09145C28-CE5D-48D9-A8F9-17A6355CC50B}" type="presParOf" srcId="{D3DCFD1F-D2F6-4357-9CF0-239E21C5E699}" destId="{7046ED3A-3194-40D7-92E0-09DF8DFE9EF3}" srcOrd="1" destOrd="0" presId="urn:microsoft.com/office/officeart/2005/8/layout/hierarchy3"/>
    <dgm:cxn modelId="{E2A59043-F6F8-490F-8805-6F81D40833B6}" type="presParOf" srcId="{D32C4228-78BE-4E03-9B47-552E2589149B}" destId="{238696A8-8AA9-436A-90BA-593CA0F14932}" srcOrd="1" destOrd="0" presId="urn:microsoft.com/office/officeart/2005/8/layout/hierarchy3"/>
    <dgm:cxn modelId="{C43A6448-59C3-4B3F-A388-8C1F8DAB556F}" type="presParOf" srcId="{238696A8-8AA9-436A-90BA-593CA0F14932}" destId="{05E720DD-19B1-437D-8BC7-FB95CD93441D}" srcOrd="0" destOrd="0" presId="urn:microsoft.com/office/officeart/2005/8/layout/hierarchy3"/>
    <dgm:cxn modelId="{55A3115B-FBE2-42DF-82C4-ABB8288CBAC8}" type="presParOf" srcId="{238696A8-8AA9-436A-90BA-593CA0F14932}" destId="{53506A6F-9B8E-43C2-9C1D-C966A61C6B81}" srcOrd="1" destOrd="0" presId="urn:microsoft.com/office/officeart/2005/8/layout/hierarchy3"/>
    <dgm:cxn modelId="{3D974B57-7D23-43D7-9175-9FBD3E66F97A}" type="presParOf" srcId="{238696A8-8AA9-436A-90BA-593CA0F14932}" destId="{7EE90720-14C9-4641-9ACB-632785FF5EC4}" srcOrd="2" destOrd="0" presId="urn:microsoft.com/office/officeart/2005/8/layout/hierarchy3"/>
    <dgm:cxn modelId="{C28AFD96-841C-4A07-9726-F97C38314005}" type="presParOf" srcId="{238696A8-8AA9-436A-90BA-593CA0F14932}" destId="{E27E52F1-34C2-4879-8642-A07B53FA14DE}"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03D383-1BAC-4B2D-B7B9-4A255C718012}"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8BA49FB1-DA1E-47CF-989C-BF97EF2C4FE6}">
      <dgm:prSet phldrT="[Text]"/>
      <dgm:spPr/>
      <dgm:t>
        <a:bodyPr/>
        <a:lstStyle/>
        <a:p>
          <a:r>
            <a:rPr lang="en-US" b="1" dirty="0" smtClean="0"/>
            <a:t>“Usual </a:t>
          </a:r>
          <a:r>
            <a:rPr lang="en-US" b="1" dirty="0"/>
            <a:t>COVID </a:t>
          </a:r>
          <a:r>
            <a:rPr lang="en-US" b="1" dirty="0" smtClean="0"/>
            <a:t>PPE"=</a:t>
          </a:r>
          <a:r>
            <a:rPr lang="en-US" b="0" dirty="0" smtClean="0"/>
            <a:t>Procedural </a:t>
          </a:r>
          <a:r>
            <a:rPr lang="en-US" b="0" dirty="0"/>
            <a:t>mask, gown, gloves, </a:t>
          </a:r>
          <a:r>
            <a:rPr lang="en-US" b="0" dirty="0" smtClean="0"/>
            <a:t>eye protection</a:t>
          </a:r>
          <a:endParaRPr lang="en-US" b="0" dirty="0"/>
        </a:p>
      </dgm:t>
    </dgm:pt>
    <dgm:pt modelId="{BEA5648B-9D3A-46A5-B580-815893E11671}" type="parTrans" cxnId="{DEF0B1C8-D595-4F41-9429-EE907DA795D5}">
      <dgm:prSet/>
      <dgm:spPr/>
      <dgm:t>
        <a:bodyPr/>
        <a:lstStyle/>
        <a:p>
          <a:endParaRPr lang="en-US"/>
        </a:p>
      </dgm:t>
    </dgm:pt>
    <dgm:pt modelId="{D188CC0A-583B-4152-B463-5D59A941925E}" type="sibTrans" cxnId="{DEF0B1C8-D595-4F41-9429-EE907DA795D5}">
      <dgm:prSet/>
      <dgm:spPr/>
      <dgm:t>
        <a:bodyPr/>
        <a:lstStyle/>
        <a:p>
          <a:endParaRPr lang="en-US"/>
        </a:p>
      </dgm:t>
    </dgm:pt>
    <dgm:pt modelId="{04EACBE2-0514-4964-B124-12E0C0286728}">
      <dgm:prSet phldrT="[Text]"/>
      <dgm:spPr/>
      <dgm:t>
        <a:bodyPr/>
        <a:lstStyle/>
        <a:p>
          <a:r>
            <a:rPr lang="en-US" dirty="0" smtClean="0"/>
            <a:t>Patient exam / Vital signs</a:t>
          </a:r>
          <a:endParaRPr lang="en-US" dirty="0"/>
        </a:p>
      </dgm:t>
    </dgm:pt>
    <dgm:pt modelId="{51607C56-FAEB-4BAB-8377-E3440757D1BA}" type="parTrans" cxnId="{10C73C37-9A17-418B-B4F9-436F1B8C4781}">
      <dgm:prSet/>
      <dgm:spPr/>
      <dgm:t>
        <a:bodyPr/>
        <a:lstStyle/>
        <a:p>
          <a:endParaRPr lang="en-US"/>
        </a:p>
      </dgm:t>
    </dgm:pt>
    <dgm:pt modelId="{E0DB62D9-2E3F-4E21-9F14-EDB1F66BBE1E}" type="sibTrans" cxnId="{10C73C37-9A17-418B-B4F9-436F1B8C4781}">
      <dgm:prSet/>
      <dgm:spPr/>
      <dgm:t>
        <a:bodyPr/>
        <a:lstStyle/>
        <a:p>
          <a:endParaRPr lang="en-US"/>
        </a:p>
      </dgm:t>
    </dgm:pt>
    <dgm:pt modelId="{FB323B62-20CC-4010-9E45-2039E46786D6}">
      <dgm:prSet phldrT="[Text]"/>
      <dgm:spPr/>
      <dgm:t>
        <a:bodyPr/>
        <a:lstStyle/>
        <a:p>
          <a:r>
            <a:rPr lang="en-US" b="1" dirty="0"/>
            <a:t>N95 COVID PPE= </a:t>
          </a:r>
          <a:r>
            <a:rPr lang="en-US" b="0" dirty="0" smtClean="0"/>
            <a:t>N95, </a:t>
          </a:r>
          <a:r>
            <a:rPr lang="en-US" b="0" dirty="0"/>
            <a:t>gown, gloves, </a:t>
          </a:r>
          <a:r>
            <a:rPr lang="en-US" b="0" dirty="0" smtClean="0"/>
            <a:t>eye protection</a:t>
          </a:r>
          <a:endParaRPr lang="en-US" b="0" dirty="0"/>
        </a:p>
      </dgm:t>
    </dgm:pt>
    <dgm:pt modelId="{193B978F-F1B1-48BB-9737-E4A077997D07}" type="parTrans" cxnId="{FF66D2B3-C735-4772-AE75-B3E29D6F6B47}">
      <dgm:prSet/>
      <dgm:spPr/>
      <dgm:t>
        <a:bodyPr/>
        <a:lstStyle/>
        <a:p>
          <a:endParaRPr lang="en-US"/>
        </a:p>
      </dgm:t>
    </dgm:pt>
    <dgm:pt modelId="{998C47E9-5117-402D-B17A-A995A087A65A}" type="sibTrans" cxnId="{FF66D2B3-C735-4772-AE75-B3E29D6F6B47}">
      <dgm:prSet/>
      <dgm:spPr/>
      <dgm:t>
        <a:bodyPr/>
        <a:lstStyle/>
        <a:p>
          <a:endParaRPr lang="en-US"/>
        </a:p>
      </dgm:t>
    </dgm:pt>
    <dgm:pt modelId="{3B25B36B-499B-4AB8-9DA5-A53F6E0B287C}">
      <dgm:prSet/>
      <dgm:spPr/>
      <dgm:t>
        <a:bodyPr/>
        <a:lstStyle/>
        <a:p>
          <a:r>
            <a:rPr lang="en-US" dirty="0" smtClean="0"/>
            <a:t>Phlebotomy</a:t>
          </a:r>
          <a:endParaRPr lang="en-US" dirty="0"/>
        </a:p>
      </dgm:t>
    </dgm:pt>
    <dgm:pt modelId="{679CAF05-8614-4691-AB6F-91506CBC8014}" type="parTrans" cxnId="{4581297D-1CAE-4986-8A25-C5A257F5CEE3}">
      <dgm:prSet/>
      <dgm:spPr/>
      <dgm:t>
        <a:bodyPr/>
        <a:lstStyle/>
        <a:p>
          <a:endParaRPr lang="en-US"/>
        </a:p>
      </dgm:t>
    </dgm:pt>
    <dgm:pt modelId="{830D719C-CBBC-4A36-9740-69AC89D71CB3}" type="sibTrans" cxnId="{4581297D-1CAE-4986-8A25-C5A257F5CEE3}">
      <dgm:prSet/>
      <dgm:spPr/>
      <dgm:t>
        <a:bodyPr/>
        <a:lstStyle/>
        <a:p>
          <a:endParaRPr lang="en-US"/>
        </a:p>
      </dgm:t>
    </dgm:pt>
    <dgm:pt modelId="{CC0F84ED-62B1-4E85-B154-AF79A385BAD3}">
      <dgm:prSet/>
      <dgm:spPr/>
      <dgm:t>
        <a:bodyPr/>
        <a:lstStyle/>
        <a:p>
          <a:r>
            <a:rPr lang="en-US" dirty="0"/>
            <a:t>Swabbing For Step/flu/COVID</a:t>
          </a:r>
        </a:p>
      </dgm:t>
    </dgm:pt>
    <dgm:pt modelId="{02A6B75B-9C3D-46D2-9737-18B7A86CAB7D}" type="parTrans" cxnId="{962FE7F2-08B1-4AE1-BE45-FFF9961D8737}">
      <dgm:prSet/>
      <dgm:spPr/>
      <dgm:t>
        <a:bodyPr/>
        <a:lstStyle/>
        <a:p>
          <a:endParaRPr lang="en-US"/>
        </a:p>
      </dgm:t>
    </dgm:pt>
    <dgm:pt modelId="{402E3263-8719-46A2-81F1-453A602089BC}" type="sibTrans" cxnId="{962FE7F2-08B1-4AE1-BE45-FFF9961D8737}">
      <dgm:prSet/>
      <dgm:spPr/>
      <dgm:t>
        <a:bodyPr/>
        <a:lstStyle/>
        <a:p>
          <a:endParaRPr lang="en-US"/>
        </a:p>
      </dgm:t>
    </dgm:pt>
    <dgm:pt modelId="{C33F36DC-8DCC-46B1-84FA-41018A21EF9B}">
      <dgm:prSet/>
      <dgm:spPr/>
      <dgm:t>
        <a:bodyPr/>
        <a:lstStyle/>
        <a:p>
          <a:r>
            <a:rPr lang="en-US" dirty="0" smtClean="0"/>
            <a:t>Imaging procedure</a:t>
          </a:r>
          <a:endParaRPr lang="en-US" dirty="0"/>
        </a:p>
      </dgm:t>
    </dgm:pt>
    <dgm:pt modelId="{4D5310BC-91CE-46A2-A042-9F6D942C8240}" type="parTrans" cxnId="{1B09C594-549D-4F3C-8EE9-FC6A45C6580C}">
      <dgm:prSet/>
      <dgm:spPr/>
      <dgm:t>
        <a:bodyPr/>
        <a:lstStyle/>
        <a:p>
          <a:endParaRPr lang="en-US"/>
        </a:p>
      </dgm:t>
    </dgm:pt>
    <dgm:pt modelId="{2804D320-B0EA-4B46-B4BF-17F70AC911D8}" type="sibTrans" cxnId="{1B09C594-549D-4F3C-8EE9-FC6A45C6580C}">
      <dgm:prSet/>
      <dgm:spPr/>
      <dgm:t>
        <a:bodyPr/>
        <a:lstStyle/>
        <a:p>
          <a:endParaRPr lang="en-US"/>
        </a:p>
      </dgm:t>
    </dgm:pt>
    <dgm:pt modelId="{2EAF2186-3BA7-463C-9DEA-8D7E70DF57BB}">
      <dgm:prSet/>
      <dgm:spPr/>
      <dgm:t>
        <a:bodyPr/>
        <a:lstStyle/>
        <a:p>
          <a:r>
            <a:rPr lang="en-US" dirty="0"/>
            <a:t>Nebulizers</a:t>
          </a:r>
        </a:p>
      </dgm:t>
    </dgm:pt>
    <dgm:pt modelId="{AD8179B7-66C0-4D59-BD14-21BDE6628A09}" type="parTrans" cxnId="{CD5101CE-7A65-4C5D-AA6F-0F73416F8E10}">
      <dgm:prSet/>
      <dgm:spPr/>
      <dgm:t>
        <a:bodyPr/>
        <a:lstStyle/>
        <a:p>
          <a:endParaRPr lang="en-US"/>
        </a:p>
      </dgm:t>
    </dgm:pt>
    <dgm:pt modelId="{C4A681D8-7011-4225-8C42-46B73DA320B5}" type="sibTrans" cxnId="{CD5101CE-7A65-4C5D-AA6F-0F73416F8E10}">
      <dgm:prSet/>
      <dgm:spPr/>
      <dgm:t>
        <a:bodyPr/>
        <a:lstStyle/>
        <a:p>
          <a:endParaRPr lang="en-US"/>
        </a:p>
      </dgm:t>
    </dgm:pt>
    <dgm:pt modelId="{8FE45D0E-36B2-4CE8-AB44-05AE148C8F02}">
      <dgm:prSet/>
      <dgm:spPr/>
      <dgm:t>
        <a:bodyPr/>
        <a:lstStyle/>
        <a:p>
          <a:r>
            <a:rPr lang="en-US" dirty="0" smtClean="0"/>
            <a:t>Endoscopic procedures</a:t>
          </a:r>
          <a:endParaRPr lang="en-US" dirty="0"/>
        </a:p>
      </dgm:t>
    </dgm:pt>
    <dgm:pt modelId="{388A92D0-802F-4DA4-A5B7-5B334CA15B2A}" type="parTrans" cxnId="{534819CB-1F46-409E-B0D6-F591A8A0A5A8}">
      <dgm:prSet/>
      <dgm:spPr/>
      <dgm:t>
        <a:bodyPr/>
        <a:lstStyle/>
        <a:p>
          <a:endParaRPr lang="en-US"/>
        </a:p>
      </dgm:t>
    </dgm:pt>
    <dgm:pt modelId="{ED7A6833-A9F0-4E2B-91B5-A153DB8E17D8}" type="sibTrans" cxnId="{534819CB-1F46-409E-B0D6-F591A8A0A5A8}">
      <dgm:prSet/>
      <dgm:spPr/>
      <dgm:t>
        <a:bodyPr/>
        <a:lstStyle/>
        <a:p>
          <a:endParaRPr lang="en-US"/>
        </a:p>
      </dgm:t>
    </dgm:pt>
    <dgm:pt modelId="{601490C4-94BD-4D7A-86AE-0D9E9EB39EFB}">
      <dgm:prSet/>
      <dgm:spPr/>
      <dgm:t>
        <a:bodyPr/>
        <a:lstStyle/>
        <a:p>
          <a:r>
            <a:rPr lang="en-US" dirty="0" smtClean="0"/>
            <a:t>Aerosol Generating Procedure (AGP)</a:t>
          </a:r>
          <a:endParaRPr lang="en-US" dirty="0"/>
        </a:p>
      </dgm:t>
    </dgm:pt>
    <dgm:pt modelId="{58801A7C-BA83-4CA8-8BAC-BE3598E1E658}" type="parTrans" cxnId="{C565AD40-CC88-4FAD-88E9-6B397A0BC67F}">
      <dgm:prSet/>
      <dgm:spPr/>
      <dgm:t>
        <a:bodyPr/>
        <a:lstStyle/>
        <a:p>
          <a:endParaRPr lang="en-US"/>
        </a:p>
      </dgm:t>
    </dgm:pt>
    <dgm:pt modelId="{ACBCFBB0-6726-4833-B44C-004F2D2C68EB}" type="sibTrans" cxnId="{C565AD40-CC88-4FAD-88E9-6B397A0BC67F}">
      <dgm:prSet/>
      <dgm:spPr/>
      <dgm:t>
        <a:bodyPr/>
        <a:lstStyle/>
        <a:p>
          <a:endParaRPr lang="en-US"/>
        </a:p>
      </dgm:t>
    </dgm:pt>
    <dgm:pt modelId="{E4E30AA5-4D12-4000-8E36-815A8C9B163B}">
      <dgm:prSet/>
      <dgm:spPr/>
      <dgm:t>
        <a:bodyPr/>
        <a:lstStyle/>
        <a:p>
          <a:r>
            <a:rPr lang="en-US" dirty="0" smtClean="0"/>
            <a:t>Pulmonary Function Test</a:t>
          </a:r>
          <a:endParaRPr lang="en-US" dirty="0"/>
        </a:p>
      </dgm:t>
    </dgm:pt>
    <dgm:pt modelId="{6153D306-F1BF-4388-A51A-1DD0498CE6F5}" type="parTrans" cxnId="{F1FF1A3E-98B9-40CA-9149-16CB084CBC4C}">
      <dgm:prSet/>
      <dgm:spPr/>
      <dgm:t>
        <a:bodyPr/>
        <a:lstStyle/>
        <a:p>
          <a:endParaRPr lang="en-US"/>
        </a:p>
      </dgm:t>
    </dgm:pt>
    <dgm:pt modelId="{E4F3D764-C72B-4A33-893F-E323B49BA82D}" type="sibTrans" cxnId="{F1FF1A3E-98B9-40CA-9149-16CB084CBC4C}">
      <dgm:prSet/>
      <dgm:spPr/>
      <dgm:t>
        <a:bodyPr/>
        <a:lstStyle/>
        <a:p>
          <a:endParaRPr lang="en-US"/>
        </a:p>
      </dgm:t>
    </dgm:pt>
    <dgm:pt modelId="{722BE80C-39A9-4A4A-A65F-6CBC842D3D51}" type="pres">
      <dgm:prSet presAssocID="{4203D383-1BAC-4B2D-B7B9-4A255C718012}" presName="Name0" presStyleCnt="0">
        <dgm:presLayoutVars>
          <dgm:dir/>
          <dgm:animLvl val="lvl"/>
          <dgm:resizeHandles val="exact"/>
        </dgm:presLayoutVars>
      </dgm:prSet>
      <dgm:spPr/>
      <dgm:t>
        <a:bodyPr/>
        <a:lstStyle/>
        <a:p>
          <a:endParaRPr lang="en-US"/>
        </a:p>
      </dgm:t>
    </dgm:pt>
    <dgm:pt modelId="{ACA7A529-E7EA-4311-88D8-53ABC52BFD29}" type="pres">
      <dgm:prSet presAssocID="{8BA49FB1-DA1E-47CF-989C-BF97EF2C4FE6}" presName="linNode" presStyleCnt="0"/>
      <dgm:spPr/>
    </dgm:pt>
    <dgm:pt modelId="{030737C3-8E98-43BF-B556-4D54FAE43FC5}" type="pres">
      <dgm:prSet presAssocID="{8BA49FB1-DA1E-47CF-989C-BF97EF2C4FE6}" presName="parTx" presStyleLbl="revTx" presStyleIdx="0" presStyleCnt="2">
        <dgm:presLayoutVars>
          <dgm:chMax val="1"/>
          <dgm:bulletEnabled val="1"/>
        </dgm:presLayoutVars>
      </dgm:prSet>
      <dgm:spPr/>
      <dgm:t>
        <a:bodyPr/>
        <a:lstStyle/>
        <a:p>
          <a:endParaRPr lang="en-US"/>
        </a:p>
      </dgm:t>
    </dgm:pt>
    <dgm:pt modelId="{58326518-9399-4DD3-A31A-9A1EC45F7DB5}" type="pres">
      <dgm:prSet presAssocID="{8BA49FB1-DA1E-47CF-989C-BF97EF2C4FE6}" presName="bracket" presStyleLbl="parChTrans1D1" presStyleIdx="0" presStyleCnt="2"/>
      <dgm:spPr/>
    </dgm:pt>
    <dgm:pt modelId="{D39B7CBE-8011-4EC6-A4E3-B22F8EF32538}" type="pres">
      <dgm:prSet presAssocID="{8BA49FB1-DA1E-47CF-989C-BF97EF2C4FE6}" presName="spH" presStyleCnt="0"/>
      <dgm:spPr/>
    </dgm:pt>
    <dgm:pt modelId="{A97C65BB-057F-4291-A556-CFC547EE321E}" type="pres">
      <dgm:prSet presAssocID="{8BA49FB1-DA1E-47CF-989C-BF97EF2C4FE6}" presName="desTx" presStyleLbl="node1" presStyleIdx="0" presStyleCnt="2" custLinFactX="10649" custLinFactNeighborX="100000" custLinFactNeighborY="170">
        <dgm:presLayoutVars>
          <dgm:bulletEnabled val="1"/>
        </dgm:presLayoutVars>
      </dgm:prSet>
      <dgm:spPr/>
      <dgm:t>
        <a:bodyPr/>
        <a:lstStyle/>
        <a:p>
          <a:endParaRPr lang="en-US"/>
        </a:p>
      </dgm:t>
    </dgm:pt>
    <dgm:pt modelId="{0F128E8E-ACFE-4307-BC54-36FB837CEF5F}" type="pres">
      <dgm:prSet presAssocID="{D188CC0A-583B-4152-B463-5D59A941925E}" presName="spV" presStyleCnt="0"/>
      <dgm:spPr/>
    </dgm:pt>
    <dgm:pt modelId="{F64D5D37-5760-4C27-9DE0-B21852056EB8}" type="pres">
      <dgm:prSet presAssocID="{FB323B62-20CC-4010-9E45-2039E46786D6}" presName="linNode" presStyleCnt="0"/>
      <dgm:spPr/>
    </dgm:pt>
    <dgm:pt modelId="{FBA0C00E-8250-4C7D-86B6-59CA6D7ED3CC}" type="pres">
      <dgm:prSet presAssocID="{FB323B62-20CC-4010-9E45-2039E46786D6}" presName="parTx" presStyleLbl="revTx" presStyleIdx="1" presStyleCnt="2" custLinFactNeighborX="5363" custLinFactNeighborY="40777">
        <dgm:presLayoutVars>
          <dgm:chMax val="1"/>
          <dgm:bulletEnabled val="1"/>
        </dgm:presLayoutVars>
      </dgm:prSet>
      <dgm:spPr/>
      <dgm:t>
        <a:bodyPr/>
        <a:lstStyle/>
        <a:p>
          <a:endParaRPr lang="en-US"/>
        </a:p>
      </dgm:t>
    </dgm:pt>
    <dgm:pt modelId="{F92046BE-0EA5-4B94-B3BD-07C7A4DFD51B}" type="pres">
      <dgm:prSet presAssocID="{FB323B62-20CC-4010-9E45-2039E46786D6}" presName="bracket" presStyleLbl="parChTrans1D1" presStyleIdx="1" presStyleCnt="2" custLinFactNeighborX="20109" custLinFactNeighborY="28510"/>
      <dgm:spPr/>
    </dgm:pt>
    <dgm:pt modelId="{29167B9D-CF6C-4D64-B6D9-87CF240CF3B1}" type="pres">
      <dgm:prSet presAssocID="{FB323B62-20CC-4010-9E45-2039E46786D6}" presName="spH" presStyleCnt="0"/>
      <dgm:spPr/>
    </dgm:pt>
    <dgm:pt modelId="{C7CC4D86-98A2-4641-81AD-B3D71FF573F8}" type="pres">
      <dgm:prSet presAssocID="{FB323B62-20CC-4010-9E45-2039E46786D6}" presName="desTx" presStyleLbl="node1" presStyleIdx="1" presStyleCnt="2" custLinFactNeighborX="-13405" custLinFactNeighborY="28510">
        <dgm:presLayoutVars>
          <dgm:bulletEnabled val="1"/>
        </dgm:presLayoutVars>
      </dgm:prSet>
      <dgm:spPr/>
      <dgm:t>
        <a:bodyPr/>
        <a:lstStyle/>
        <a:p>
          <a:endParaRPr lang="en-US"/>
        </a:p>
      </dgm:t>
    </dgm:pt>
  </dgm:ptLst>
  <dgm:cxnLst>
    <dgm:cxn modelId="{3B16EDAA-C82B-4F44-8CE5-BFDE99613E4B}" type="presOf" srcId="{FB323B62-20CC-4010-9E45-2039E46786D6}" destId="{FBA0C00E-8250-4C7D-86B6-59CA6D7ED3CC}" srcOrd="0" destOrd="0" presId="urn:diagrams.loki3.com/BracketList"/>
    <dgm:cxn modelId="{10C73C37-9A17-418B-B4F9-436F1B8C4781}" srcId="{8BA49FB1-DA1E-47CF-989C-BF97EF2C4FE6}" destId="{04EACBE2-0514-4964-B124-12E0C0286728}" srcOrd="0" destOrd="0" parTransId="{51607C56-FAEB-4BAB-8377-E3440757D1BA}" sibTransId="{E0DB62D9-2E3F-4E21-9F14-EDB1F66BBE1E}"/>
    <dgm:cxn modelId="{1B09C594-549D-4F3C-8EE9-FC6A45C6580C}" srcId="{8BA49FB1-DA1E-47CF-989C-BF97EF2C4FE6}" destId="{C33F36DC-8DCC-46B1-84FA-41018A21EF9B}" srcOrd="3" destOrd="0" parTransId="{4D5310BC-91CE-46A2-A042-9F6D942C8240}" sibTransId="{2804D320-B0EA-4B46-B4BF-17F70AC911D8}"/>
    <dgm:cxn modelId="{F1FF1A3E-98B9-40CA-9149-16CB084CBC4C}" srcId="{601490C4-94BD-4D7A-86AE-0D9E9EB39EFB}" destId="{E4E30AA5-4D12-4000-8E36-815A8C9B163B}" srcOrd="2" destOrd="0" parTransId="{6153D306-F1BF-4388-A51A-1DD0498CE6F5}" sibTransId="{E4F3D764-C72B-4A33-893F-E323B49BA82D}"/>
    <dgm:cxn modelId="{CD5101CE-7A65-4C5D-AA6F-0F73416F8E10}" srcId="{601490C4-94BD-4D7A-86AE-0D9E9EB39EFB}" destId="{2EAF2186-3BA7-463C-9DEA-8D7E70DF57BB}" srcOrd="0" destOrd="0" parTransId="{AD8179B7-66C0-4D59-BD14-21BDE6628A09}" sibTransId="{C4A681D8-7011-4225-8C42-46B73DA320B5}"/>
    <dgm:cxn modelId="{B9AC9F29-3128-4F5B-BBBF-F6D9DB3F157B}" type="presOf" srcId="{4203D383-1BAC-4B2D-B7B9-4A255C718012}" destId="{722BE80C-39A9-4A4A-A65F-6CBC842D3D51}" srcOrd="0" destOrd="0" presId="urn:diagrams.loki3.com/BracketList"/>
    <dgm:cxn modelId="{4581297D-1CAE-4986-8A25-C5A257F5CEE3}" srcId="{8BA49FB1-DA1E-47CF-989C-BF97EF2C4FE6}" destId="{3B25B36B-499B-4AB8-9DA5-A53F6E0B287C}" srcOrd="1" destOrd="0" parTransId="{679CAF05-8614-4691-AB6F-91506CBC8014}" sibTransId="{830D719C-CBBC-4A36-9740-69AC89D71CB3}"/>
    <dgm:cxn modelId="{F64B0487-141D-4AB8-BBEC-4162791E2042}" type="presOf" srcId="{CC0F84ED-62B1-4E85-B154-AF79A385BAD3}" destId="{A97C65BB-057F-4291-A556-CFC547EE321E}" srcOrd="0" destOrd="2" presId="urn:diagrams.loki3.com/BracketList"/>
    <dgm:cxn modelId="{284B2D4B-4191-425D-9F5E-1EF1FB93951B}" type="presOf" srcId="{3B25B36B-499B-4AB8-9DA5-A53F6E0B287C}" destId="{A97C65BB-057F-4291-A556-CFC547EE321E}" srcOrd="0" destOrd="1" presId="urn:diagrams.loki3.com/BracketList"/>
    <dgm:cxn modelId="{C565AD40-CC88-4FAD-88E9-6B397A0BC67F}" srcId="{FB323B62-20CC-4010-9E45-2039E46786D6}" destId="{601490C4-94BD-4D7A-86AE-0D9E9EB39EFB}" srcOrd="0" destOrd="0" parTransId="{58801A7C-BA83-4CA8-8BAC-BE3598E1E658}" sibTransId="{ACBCFBB0-6726-4833-B44C-004F2D2C68EB}"/>
    <dgm:cxn modelId="{962FE7F2-08B1-4AE1-BE45-FFF9961D8737}" srcId="{8BA49FB1-DA1E-47CF-989C-BF97EF2C4FE6}" destId="{CC0F84ED-62B1-4E85-B154-AF79A385BAD3}" srcOrd="2" destOrd="0" parTransId="{02A6B75B-9C3D-46D2-9737-18B7A86CAB7D}" sibTransId="{402E3263-8719-46A2-81F1-453A602089BC}"/>
    <dgm:cxn modelId="{815F19CB-935C-4717-8E26-189E8D1018F7}" type="presOf" srcId="{8FE45D0E-36B2-4CE8-AB44-05AE148C8F02}" destId="{C7CC4D86-98A2-4641-81AD-B3D71FF573F8}" srcOrd="0" destOrd="2" presId="urn:diagrams.loki3.com/BracketList"/>
    <dgm:cxn modelId="{6B8054BB-1A9C-48BA-8EA8-F030A37C81A5}" type="presOf" srcId="{E4E30AA5-4D12-4000-8E36-815A8C9B163B}" destId="{C7CC4D86-98A2-4641-81AD-B3D71FF573F8}" srcOrd="0" destOrd="3" presId="urn:diagrams.loki3.com/BracketList"/>
    <dgm:cxn modelId="{DE0E128D-E6D4-4339-8569-97B5601AEB66}" type="presOf" srcId="{C33F36DC-8DCC-46B1-84FA-41018A21EF9B}" destId="{A97C65BB-057F-4291-A556-CFC547EE321E}" srcOrd="0" destOrd="3" presId="urn:diagrams.loki3.com/BracketList"/>
    <dgm:cxn modelId="{FF66D2B3-C735-4772-AE75-B3E29D6F6B47}" srcId="{4203D383-1BAC-4B2D-B7B9-4A255C718012}" destId="{FB323B62-20CC-4010-9E45-2039E46786D6}" srcOrd="1" destOrd="0" parTransId="{193B978F-F1B1-48BB-9737-E4A077997D07}" sibTransId="{998C47E9-5117-402D-B17A-A995A087A65A}"/>
    <dgm:cxn modelId="{DEF0B1C8-D595-4F41-9429-EE907DA795D5}" srcId="{4203D383-1BAC-4B2D-B7B9-4A255C718012}" destId="{8BA49FB1-DA1E-47CF-989C-BF97EF2C4FE6}" srcOrd="0" destOrd="0" parTransId="{BEA5648B-9D3A-46A5-B580-815893E11671}" sibTransId="{D188CC0A-583B-4152-B463-5D59A941925E}"/>
    <dgm:cxn modelId="{60625284-B6B0-4B54-85EE-5F6A0448DA0E}" type="presOf" srcId="{2EAF2186-3BA7-463C-9DEA-8D7E70DF57BB}" destId="{C7CC4D86-98A2-4641-81AD-B3D71FF573F8}" srcOrd="0" destOrd="1" presId="urn:diagrams.loki3.com/BracketList"/>
    <dgm:cxn modelId="{706767F5-D9D6-4155-B0DA-8879B086F418}" type="presOf" srcId="{04EACBE2-0514-4964-B124-12E0C0286728}" destId="{A97C65BB-057F-4291-A556-CFC547EE321E}" srcOrd="0" destOrd="0" presId="urn:diagrams.loki3.com/BracketList"/>
    <dgm:cxn modelId="{534819CB-1F46-409E-B0D6-F591A8A0A5A8}" srcId="{601490C4-94BD-4D7A-86AE-0D9E9EB39EFB}" destId="{8FE45D0E-36B2-4CE8-AB44-05AE148C8F02}" srcOrd="1" destOrd="0" parTransId="{388A92D0-802F-4DA4-A5B7-5B334CA15B2A}" sibTransId="{ED7A6833-A9F0-4E2B-91B5-A153DB8E17D8}"/>
    <dgm:cxn modelId="{4416C5F1-0CE6-40EC-9736-8EC8B035A5FD}" type="presOf" srcId="{8BA49FB1-DA1E-47CF-989C-BF97EF2C4FE6}" destId="{030737C3-8E98-43BF-B556-4D54FAE43FC5}" srcOrd="0" destOrd="0" presId="urn:diagrams.loki3.com/BracketList"/>
    <dgm:cxn modelId="{0D830896-BA32-407F-82BB-7216DD7339D9}" type="presOf" srcId="{601490C4-94BD-4D7A-86AE-0D9E9EB39EFB}" destId="{C7CC4D86-98A2-4641-81AD-B3D71FF573F8}" srcOrd="0" destOrd="0" presId="urn:diagrams.loki3.com/BracketList"/>
    <dgm:cxn modelId="{6CF80EE9-D037-402C-9178-D6FFBC81E135}" type="presParOf" srcId="{722BE80C-39A9-4A4A-A65F-6CBC842D3D51}" destId="{ACA7A529-E7EA-4311-88D8-53ABC52BFD29}" srcOrd="0" destOrd="0" presId="urn:diagrams.loki3.com/BracketList"/>
    <dgm:cxn modelId="{35FE1625-F8AD-4D02-A43C-A6DEE81F919E}" type="presParOf" srcId="{ACA7A529-E7EA-4311-88D8-53ABC52BFD29}" destId="{030737C3-8E98-43BF-B556-4D54FAE43FC5}" srcOrd="0" destOrd="0" presId="urn:diagrams.loki3.com/BracketList"/>
    <dgm:cxn modelId="{02F733E8-B4EF-4ED1-A93D-0E23D9D4D8E4}" type="presParOf" srcId="{ACA7A529-E7EA-4311-88D8-53ABC52BFD29}" destId="{58326518-9399-4DD3-A31A-9A1EC45F7DB5}" srcOrd="1" destOrd="0" presId="urn:diagrams.loki3.com/BracketList"/>
    <dgm:cxn modelId="{5F15DA94-55BC-4225-B607-72CD3CA55BFD}" type="presParOf" srcId="{ACA7A529-E7EA-4311-88D8-53ABC52BFD29}" destId="{D39B7CBE-8011-4EC6-A4E3-B22F8EF32538}" srcOrd="2" destOrd="0" presId="urn:diagrams.loki3.com/BracketList"/>
    <dgm:cxn modelId="{FAB9FE0F-FCD3-4503-9589-4C32F592BE9B}" type="presParOf" srcId="{ACA7A529-E7EA-4311-88D8-53ABC52BFD29}" destId="{A97C65BB-057F-4291-A556-CFC547EE321E}" srcOrd="3" destOrd="0" presId="urn:diagrams.loki3.com/BracketList"/>
    <dgm:cxn modelId="{A9C84E64-D990-47BE-A14C-375973914185}" type="presParOf" srcId="{722BE80C-39A9-4A4A-A65F-6CBC842D3D51}" destId="{0F128E8E-ACFE-4307-BC54-36FB837CEF5F}" srcOrd="1" destOrd="0" presId="urn:diagrams.loki3.com/BracketList"/>
    <dgm:cxn modelId="{66BD25CF-2B45-4DC3-8E37-056B441D133B}" type="presParOf" srcId="{722BE80C-39A9-4A4A-A65F-6CBC842D3D51}" destId="{F64D5D37-5760-4C27-9DE0-B21852056EB8}" srcOrd="2" destOrd="0" presId="urn:diagrams.loki3.com/BracketList"/>
    <dgm:cxn modelId="{30B47C73-C076-4F24-9034-54A41E69A784}" type="presParOf" srcId="{F64D5D37-5760-4C27-9DE0-B21852056EB8}" destId="{FBA0C00E-8250-4C7D-86B6-59CA6D7ED3CC}" srcOrd="0" destOrd="0" presId="urn:diagrams.loki3.com/BracketList"/>
    <dgm:cxn modelId="{78FDF973-1082-4AFB-B9BE-52852CC4F42C}" type="presParOf" srcId="{F64D5D37-5760-4C27-9DE0-B21852056EB8}" destId="{F92046BE-0EA5-4B94-B3BD-07C7A4DFD51B}" srcOrd="1" destOrd="0" presId="urn:diagrams.loki3.com/BracketList"/>
    <dgm:cxn modelId="{F883493F-0C20-42B3-B3BE-BCB68E6620F0}" type="presParOf" srcId="{F64D5D37-5760-4C27-9DE0-B21852056EB8}" destId="{29167B9D-CF6C-4D64-B6D9-87CF240CF3B1}" srcOrd="2" destOrd="0" presId="urn:diagrams.loki3.com/BracketList"/>
    <dgm:cxn modelId="{AAAC1023-4F53-4230-9E03-9BDA75DDFF37}" type="presParOf" srcId="{F64D5D37-5760-4C27-9DE0-B21852056EB8}" destId="{C7CC4D86-98A2-4641-81AD-B3D71FF573F8}"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A3BA8-FA07-438F-9906-3B31C9F6443F}">
      <dsp:nvSpPr>
        <dsp:cNvPr id="0" name=""/>
        <dsp:cNvSpPr/>
      </dsp:nvSpPr>
      <dsp:spPr>
        <a:xfrm>
          <a:off x="7816" y="225290"/>
          <a:ext cx="1166700" cy="5833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dirty="0" smtClean="0"/>
            <a:t>Public Spaces</a:t>
          </a:r>
          <a:endParaRPr lang="en-US" sz="1100" b="1" kern="1200" dirty="0"/>
        </a:p>
      </dsp:txBody>
      <dsp:txXfrm>
        <a:off x="24902" y="242376"/>
        <a:ext cx="1132528" cy="549178"/>
      </dsp:txXfrm>
    </dsp:sp>
    <dsp:sp modelId="{5B38083F-B0F1-4120-AD71-CCE58E99DC67}">
      <dsp:nvSpPr>
        <dsp:cNvPr id="0" name=""/>
        <dsp:cNvSpPr/>
      </dsp:nvSpPr>
      <dsp:spPr>
        <a:xfrm>
          <a:off x="124486" y="808641"/>
          <a:ext cx="116670" cy="437512"/>
        </a:xfrm>
        <a:custGeom>
          <a:avLst/>
          <a:gdLst/>
          <a:ahLst/>
          <a:cxnLst/>
          <a:rect l="0" t="0" r="0" b="0"/>
          <a:pathLst>
            <a:path>
              <a:moveTo>
                <a:pt x="0" y="0"/>
              </a:moveTo>
              <a:lnTo>
                <a:pt x="0" y="437512"/>
              </a:lnTo>
              <a:lnTo>
                <a:pt x="116670" y="4375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F5DA04-5502-4064-92D5-DEB811EAA214}">
      <dsp:nvSpPr>
        <dsp:cNvPr id="0" name=""/>
        <dsp:cNvSpPr/>
      </dsp:nvSpPr>
      <dsp:spPr>
        <a:xfrm>
          <a:off x="241156" y="954478"/>
          <a:ext cx="933360" cy="5833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Operational Flow </a:t>
          </a:r>
          <a:endParaRPr lang="en-US" sz="1000" kern="1200" dirty="0"/>
        </a:p>
      </dsp:txBody>
      <dsp:txXfrm>
        <a:off x="258242" y="971564"/>
        <a:ext cx="899188" cy="549178"/>
      </dsp:txXfrm>
    </dsp:sp>
    <dsp:sp modelId="{0A368D21-9654-4295-B29B-2B960C8794E2}">
      <dsp:nvSpPr>
        <dsp:cNvPr id="0" name=""/>
        <dsp:cNvSpPr/>
      </dsp:nvSpPr>
      <dsp:spPr>
        <a:xfrm>
          <a:off x="124486" y="808641"/>
          <a:ext cx="116670" cy="1166700"/>
        </a:xfrm>
        <a:custGeom>
          <a:avLst/>
          <a:gdLst/>
          <a:ahLst/>
          <a:cxnLst/>
          <a:rect l="0" t="0" r="0" b="0"/>
          <a:pathLst>
            <a:path>
              <a:moveTo>
                <a:pt x="0" y="0"/>
              </a:moveTo>
              <a:lnTo>
                <a:pt x="0" y="1166700"/>
              </a:lnTo>
              <a:lnTo>
                <a:pt x="116670" y="11667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DB569A-EF51-4227-98BF-C0339EDF73D0}">
      <dsp:nvSpPr>
        <dsp:cNvPr id="0" name=""/>
        <dsp:cNvSpPr/>
      </dsp:nvSpPr>
      <dsp:spPr>
        <a:xfrm>
          <a:off x="241156" y="1683666"/>
          <a:ext cx="933360" cy="5833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Long term plan </a:t>
          </a:r>
          <a:endParaRPr lang="en-US" sz="1000" kern="1200" dirty="0"/>
        </a:p>
      </dsp:txBody>
      <dsp:txXfrm>
        <a:off x="258242" y="1700752"/>
        <a:ext cx="899188" cy="549178"/>
      </dsp:txXfrm>
    </dsp:sp>
    <dsp:sp modelId="{27288A4B-4C0E-4790-A424-0983B2FC90C7}">
      <dsp:nvSpPr>
        <dsp:cNvPr id="0" name=""/>
        <dsp:cNvSpPr/>
      </dsp:nvSpPr>
      <dsp:spPr>
        <a:xfrm>
          <a:off x="1466192" y="225290"/>
          <a:ext cx="1166700" cy="5833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dirty="0" smtClean="0"/>
            <a:t>Physical Distancing Accommodations </a:t>
          </a:r>
          <a:endParaRPr lang="en-US" sz="1100" b="1" kern="1200" dirty="0"/>
        </a:p>
      </dsp:txBody>
      <dsp:txXfrm>
        <a:off x="1483278" y="242376"/>
        <a:ext cx="1132528" cy="549178"/>
      </dsp:txXfrm>
    </dsp:sp>
    <dsp:sp modelId="{AD2E2A63-B8E2-44D0-9940-25A5C347C125}">
      <dsp:nvSpPr>
        <dsp:cNvPr id="0" name=""/>
        <dsp:cNvSpPr/>
      </dsp:nvSpPr>
      <dsp:spPr>
        <a:xfrm>
          <a:off x="1582862" y="808641"/>
          <a:ext cx="116670" cy="650117"/>
        </a:xfrm>
        <a:custGeom>
          <a:avLst/>
          <a:gdLst/>
          <a:ahLst/>
          <a:cxnLst/>
          <a:rect l="0" t="0" r="0" b="0"/>
          <a:pathLst>
            <a:path>
              <a:moveTo>
                <a:pt x="0" y="0"/>
              </a:moveTo>
              <a:lnTo>
                <a:pt x="0" y="650117"/>
              </a:lnTo>
              <a:lnTo>
                <a:pt x="116670" y="6501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D1A72B-0D97-4D07-B6EB-1C7B90ABF7B5}">
      <dsp:nvSpPr>
        <dsp:cNvPr id="0" name=""/>
        <dsp:cNvSpPr/>
      </dsp:nvSpPr>
      <dsp:spPr>
        <a:xfrm>
          <a:off x="1699532" y="954478"/>
          <a:ext cx="1370555" cy="10085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t" anchorCtr="0">
          <a:noAutofit/>
        </a:bodyPr>
        <a:lstStyle/>
        <a:p>
          <a:pPr lvl="0" algn="l" defTabSz="444500">
            <a:lnSpc>
              <a:spcPct val="90000"/>
            </a:lnSpc>
            <a:spcBef>
              <a:spcPct val="0"/>
            </a:spcBef>
            <a:spcAft>
              <a:spcPct val="35000"/>
            </a:spcAft>
          </a:pPr>
          <a:r>
            <a:rPr lang="en-US" sz="1000" kern="1200" dirty="0" smtClean="0"/>
            <a:t>Clinical – </a:t>
          </a:r>
          <a:endParaRPr lang="en-US" sz="1000" kern="1200" dirty="0"/>
        </a:p>
        <a:p>
          <a:pPr marL="57150" lvl="1" indent="-57150" algn="l" defTabSz="444500">
            <a:lnSpc>
              <a:spcPct val="90000"/>
            </a:lnSpc>
            <a:spcBef>
              <a:spcPct val="0"/>
            </a:spcBef>
            <a:spcAft>
              <a:spcPct val="15000"/>
            </a:spcAft>
            <a:buChar char="••"/>
          </a:pPr>
          <a:r>
            <a:rPr lang="en-US" sz="1000" kern="1200" dirty="0" smtClean="0"/>
            <a:t>Waiting Rooms, Breakrooms, Shared workspaces </a:t>
          </a:r>
          <a:endParaRPr lang="en-US" sz="1000" kern="1200" dirty="0"/>
        </a:p>
        <a:p>
          <a:pPr marL="57150" lvl="1" indent="-57150" algn="l" defTabSz="444500">
            <a:lnSpc>
              <a:spcPct val="90000"/>
            </a:lnSpc>
            <a:spcBef>
              <a:spcPct val="0"/>
            </a:spcBef>
            <a:spcAft>
              <a:spcPct val="15000"/>
            </a:spcAft>
            <a:buChar char="••"/>
          </a:pPr>
          <a:r>
            <a:rPr lang="en-US" sz="1000" kern="1200" dirty="0" smtClean="0"/>
            <a:t>Public areas, including cafeterias/retail</a:t>
          </a:r>
          <a:endParaRPr lang="en-US" sz="1000" kern="1200" dirty="0"/>
        </a:p>
      </dsp:txBody>
      <dsp:txXfrm>
        <a:off x="1729072" y="984018"/>
        <a:ext cx="1311475" cy="949480"/>
      </dsp:txXfrm>
    </dsp:sp>
    <dsp:sp modelId="{152D939D-181A-4F35-88BF-9763DE9E8FC7}">
      <dsp:nvSpPr>
        <dsp:cNvPr id="0" name=""/>
        <dsp:cNvSpPr/>
      </dsp:nvSpPr>
      <dsp:spPr>
        <a:xfrm>
          <a:off x="1582862" y="808641"/>
          <a:ext cx="116670" cy="1716152"/>
        </a:xfrm>
        <a:custGeom>
          <a:avLst/>
          <a:gdLst/>
          <a:ahLst/>
          <a:cxnLst/>
          <a:rect l="0" t="0" r="0" b="0"/>
          <a:pathLst>
            <a:path>
              <a:moveTo>
                <a:pt x="0" y="0"/>
              </a:moveTo>
              <a:lnTo>
                <a:pt x="0" y="1716152"/>
              </a:lnTo>
              <a:lnTo>
                <a:pt x="116670" y="17161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3EA56A-E6D7-49EB-A658-1F87240F19DF}">
      <dsp:nvSpPr>
        <dsp:cNvPr id="0" name=""/>
        <dsp:cNvSpPr/>
      </dsp:nvSpPr>
      <dsp:spPr>
        <a:xfrm>
          <a:off x="1699532" y="2108876"/>
          <a:ext cx="1268287" cy="8318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t" anchorCtr="0">
          <a:noAutofit/>
        </a:bodyPr>
        <a:lstStyle/>
        <a:p>
          <a:pPr lvl="0" algn="l" defTabSz="444500">
            <a:lnSpc>
              <a:spcPct val="90000"/>
            </a:lnSpc>
            <a:spcBef>
              <a:spcPct val="0"/>
            </a:spcBef>
            <a:spcAft>
              <a:spcPct val="35000"/>
            </a:spcAft>
          </a:pPr>
          <a:r>
            <a:rPr lang="en-US" sz="1000" kern="1200" dirty="0" smtClean="0"/>
            <a:t>Non-Clinical - </a:t>
          </a:r>
          <a:endParaRPr lang="en-US" sz="1000" kern="1200" dirty="0"/>
        </a:p>
        <a:p>
          <a:pPr marL="57150" lvl="1" indent="-57150" algn="l" defTabSz="444500">
            <a:lnSpc>
              <a:spcPct val="90000"/>
            </a:lnSpc>
            <a:spcBef>
              <a:spcPct val="0"/>
            </a:spcBef>
            <a:spcAft>
              <a:spcPct val="15000"/>
            </a:spcAft>
            <a:buChar char="••"/>
          </a:pPr>
          <a:r>
            <a:rPr lang="en-US" sz="1000" kern="1200" dirty="0" smtClean="0"/>
            <a:t>Office space capacity </a:t>
          </a:r>
          <a:endParaRPr lang="en-US" sz="1000" kern="1200" dirty="0"/>
        </a:p>
        <a:p>
          <a:pPr marL="57150" lvl="1" indent="-57150" algn="l" defTabSz="444500">
            <a:lnSpc>
              <a:spcPct val="90000"/>
            </a:lnSpc>
            <a:spcBef>
              <a:spcPct val="0"/>
            </a:spcBef>
            <a:spcAft>
              <a:spcPct val="15000"/>
            </a:spcAft>
            <a:buChar char="••"/>
          </a:pPr>
          <a:r>
            <a:rPr lang="en-US" sz="1000" kern="1200" dirty="0" smtClean="0"/>
            <a:t>Conference Rooms</a:t>
          </a:r>
          <a:endParaRPr lang="en-US" sz="1000" kern="1200" dirty="0"/>
        </a:p>
        <a:p>
          <a:pPr marL="57150" lvl="1" indent="-57150" algn="l" defTabSz="444500">
            <a:lnSpc>
              <a:spcPct val="90000"/>
            </a:lnSpc>
            <a:spcBef>
              <a:spcPct val="0"/>
            </a:spcBef>
            <a:spcAft>
              <a:spcPct val="15000"/>
            </a:spcAft>
            <a:buChar char="••"/>
          </a:pPr>
          <a:r>
            <a:rPr lang="en-US" sz="1000" kern="1200" dirty="0" smtClean="0"/>
            <a:t>Building Lobbies</a:t>
          </a:r>
          <a:endParaRPr lang="en-US" sz="1000" kern="1200" dirty="0"/>
        </a:p>
      </dsp:txBody>
      <dsp:txXfrm>
        <a:off x="1723896" y="2133240"/>
        <a:ext cx="1219559" cy="783106"/>
      </dsp:txXfrm>
    </dsp:sp>
    <dsp:sp modelId="{57D03921-5B7B-429A-BC07-BB456C159B6A}">
      <dsp:nvSpPr>
        <dsp:cNvPr id="0" name=""/>
        <dsp:cNvSpPr/>
      </dsp:nvSpPr>
      <dsp:spPr>
        <a:xfrm>
          <a:off x="3128422" y="225290"/>
          <a:ext cx="1166700" cy="5833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dirty="0" smtClean="0"/>
            <a:t>Signage</a:t>
          </a:r>
          <a:endParaRPr lang="en-US" sz="1100" b="1" kern="1200" dirty="0"/>
        </a:p>
      </dsp:txBody>
      <dsp:txXfrm>
        <a:off x="3145508" y="242376"/>
        <a:ext cx="1132528" cy="549178"/>
      </dsp:txXfrm>
    </dsp:sp>
    <dsp:sp modelId="{28525580-CA2A-4354-BCCD-68BA7F0442AE}">
      <dsp:nvSpPr>
        <dsp:cNvPr id="0" name=""/>
        <dsp:cNvSpPr/>
      </dsp:nvSpPr>
      <dsp:spPr>
        <a:xfrm>
          <a:off x="3245092" y="808641"/>
          <a:ext cx="116670" cy="684021"/>
        </a:xfrm>
        <a:custGeom>
          <a:avLst/>
          <a:gdLst/>
          <a:ahLst/>
          <a:cxnLst/>
          <a:rect l="0" t="0" r="0" b="0"/>
          <a:pathLst>
            <a:path>
              <a:moveTo>
                <a:pt x="0" y="0"/>
              </a:moveTo>
              <a:lnTo>
                <a:pt x="0" y="684021"/>
              </a:lnTo>
              <a:lnTo>
                <a:pt x="116670" y="684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336135-69C8-4632-9A4E-23D1C33DCDB1}">
      <dsp:nvSpPr>
        <dsp:cNvPr id="0" name=""/>
        <dsp:cNvSpPr/>
      </dsp:nvSpPr>
      <dsp:spPr>
        <a:xfrm>
          <a:off x="3361762" y="1052393"/>
          <a:ext cx="1241023" cy="8805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Signage package development and placement recommendations</a:t>
          </a:r>
          <a:endParaRPr lang="en-US" sz="1000" kern="1200" dirty="0"/>
        </a:p>
      </dsp:txBody>
      <dsp:txXfrm>
        <a:off x="3387552" y="1078183"/>
        <a:ext cx="1189443" cy="828957"/>
      </dsp:txXfrm>
    </dsp:sp>
    <dsp:sp modelId="{F380358C-6259-477B-A240-0D12817DCD43}">
      <dsp:nvSpPr>
        <dsp:cNvPr id="0" name=""/>
        <dsp:cNvSpPr/>
      </dsp:nvSpPr>
      <dsp:spPr>
        <a:xfrm>
          <a:off x="4661121" y="225290"/>
          <a:ext cx="1166700" cy="5833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dirty="0" smtClean="0"/>
            <a:t>Cleaning Protocols </a:t>
          </a:r>
          <a:endParaRPr lang="en-US" sz="1100" b="1" kern="1200" dirty="0"/>
        </a:p>
      </dsp:txBody>
      <dsp:txXfrm>
        <a:off x="4678207" y="242376"/>
        <a:ext cx="1132528" cy="549178"/>
      </dsp:txXfrm>
    </dsp:sp>
    <dsp:sp modelId="{7341F20A-4FB9-4EF5-9CD0-8B31962926F0}">
      <dsp:nvSpPr>
        <dsp:cNvPr id="0" name=""/>
        <dsp:cNvSpPr/>
      </dsp:nvSpPr>
      <dsp:spPr>
        <a:xfrm>
          <a:off x="4777791" y="808641"/>
          <a:ext cx="116670" cy="658815"/>
        </a:xfrm>
        <a:custGeom>
          <a:avLst/>
          <a:gdLst/>
          <a:ahLst/>
          <a:cxnLst/>
          <a:rect l="0" t="0" r="0" b="0"/>
          <a:pathLst>
            <a:path>
              <a:moveTo>
                <a:pt x="0" y="0"/>
              </a:moveTo>
              <a:lnTo>
                <a:pt x="0" y="658815"/>
              </a:lnTo>
              <a:lnTo>
                <a:pt x="116670" y="6588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D46150-72D9-4015-BCAD-2879019560F9}">
      <dsp:nvSpPr>
        <dsp:cNvPr id="0" name=""/>
        <dsp:cNvSpPr/>
      </dsp:nvSpPr>
      <dsp:spPr>
        <a:xfrm>
          <a:off x="4894461" y="954478"/>
          <a:ext cx="933360" cy="10259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Increased frequency of cleaning of high touch areas and public spaces </a:t>
          </a:r>
          <a:endParaRPr lang="en-US" sz="1000" kern="1200" dirty="0"/>
        </a:p>
      </dsp:txBody>
      <dsp:txXfrm>
        <a:off x="4921798" y="981815"/>
        <a:ext cx="878686" cy="971281"/>
      </dsp:txXfrm>
    </dsp:sp>
    <dsp:sp modelId="{7FD7E16B-E3CA-4C06-A752-0D838345A62D}">
      <dsp:nvSpPr>
        <dsp:cNvPr id="0" name=""/>
        <dsp:cNvSpPr/>
      </dsp:nvSpPr>
      <dsp:spPr>
        <a:xfrm>
          <a:off x="4777791" y="808641"/>
          <a:ext cx="152259" cy="1633415"/>
        </a:xfrm>
        <a:custGeom>
          <a:avLst/>
          <a:gdLst/>
          <a:ahLst/>
          <a:cxnLst/>
          <a:rect l="0" t="0" r="0" b="0"/>
          <a:pathLst>
            <a:path>
              <a:moveTo>
                <a:pt x="0" y="0"/>
              </a:moveTo>
              <a:lnTo>
                <a:pt x="0" y="1633415"/>
              </a:lnTo>
              <a:lnTo>
                <a:pt x="152259" y="16334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5CF960-BFF9-4A96-AD75-8CEAA4966561}">
      <dsp:nvSpPr>
        <dsp:cNvPr id="0" name=""/>
        <dsp:cNvSpPr/>
      </dsp:nvSpPr>
      <dsp:spPr>
        <a:xfrm>
          <a:off x="4930051" y="2150381"/>
          <a:ext cx="933360" cy="5833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Self-cleaning options</a:t>
          </a:r>
          <a:endParaRPr lang="en-US" sz="1000" kern="1200" dirty="0"/>
        </a:p>
      </dsp:txBody>
      <dsp:txXfrm>
        <a:off x="4947137" y="2167467"/>
        <a:ext cx="899188" cy="549178"/>
      </dsp:txXfrm>
    </dsp:sp>
    <dsp:sp modelId="{F46FEEF8-02AE-4926-B5A8-302E9208240C}">
      <dsp:nvSpPr>
        <dsp:cNvPr id="0" name=""/>
        <dsp:cNvSpPr/>
      </dsp:nvSpPr>
      <dsp:spPr>
        <a:xfrm>
          <a:off x="6119497" y="225290"/>
          <a:ext cx="1166700" cy="5833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dirty="0" smtClean="0"/>
            <a:t>Parking / Public Transportation </a:t>
          </a:r>
          <a:endParaRPr lang="en-US" sz="1100" b="1" kern="1200" dirty="0"/>
        </a:p>
      </dsp:txBody>
      <dsp:txXfrm>
        <a:off x="6136583" y="242376"/>
        <a:ext cx="1132528" cy="549178"/>
      </dsp:txXfrm>
    </dsp:sp>
    <dsp:sp modelId="{BF268D03-8B2C-4B52-AB2F-5F94CD72CCFE}">
      <dsp:nvSpPr>
        <dsp:cNvPr id="0" name=""/>
        <dsp:cNvSpPr/>
      </dsp:nvSpPr>
      <dsp:spPr>
        <a:xfrm>
          <a:off x="6236167" y="808641"/>
          <a:ext cx="116670" cy="437512"/>
        </a:xfrm>
        <a:custGeom>
          <a:avLst/>
          <a:gdLst/>
          <a:ahLst/>
          <a:cxnLst/>
          <a:rect l="0" t="0" r="0" b="0"/>
          <a:pathLst>
            <a:path>
              <a:moveTo>
                <a:pt x="0" y="0"/>
              </a:moveTo>
              <a:lnTo>
                <a:pt x="0" y="437512"/>
              </a:lnTo>
              <a:lnTo>
                <a:pt x="116670" y="4375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7F143D-6782-490C-9317-583FFE27D13B}">
      <dsp:nvSpPr>
        <dsp:cNvPr id="0" name=""/>
        <dsp:cNvSpPr/>
      </dsp:nvSpPr>
      <dsp:spPr>
        <a:xfrm>
          <a:off x="6352837" y="954478"/>
          <a:ext cx="933360" cy="5833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NM Garage daily parking evaluation </a:t>
          </a:r>
          <a:endParaRPr lang="en-US" sz="1000" kern="1200" dirty="0"/>
        </a:p>
      </dsp:txBody>
      <dsp:txXfrm>
        <a:off x="6369923" y="971564"/>
        <a:ext cx="899188" cy="549178"/>
      </dsp:txXfrm>
    </dsp:sp>
    <dsp:sp modelId="{23428FB7-9B34-46DD-96B6-18744EFEF792}">
      <dsp:nvSpPr>
        <dsp:cNvPr id="0" name=""/>
        <dsp:cNvSpPr/>
      </dsp:nvSpPr>
      <dsp:spPr>
        <a:xfrm>
          <a:off x="6236167" y="808641"/>
          <a:ext cx="116670" cy="1384902"/>
        </a:xfrm>
        <a:custGeom>
          <a:avLst/>
          <a:gdLst/>
          <a:ahLst/>
          <a:cxnLst/>
          <a:rect l="0" t="0" r="0" b="0"/>
          <a:pathLst>
            <a:path>
              <a:moveTo>
                <a:pt x="0" y="0"/>
              </a:moveTo>
              <a:lnTo>
                <a:pt x="0" y="1384902"/>
              </a:lnTo>
              <a:lnTo>
                <a:pt x="116670" y="13849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B374CE-072E-41D1-8A6F-2A0A89C7093E}">
      <dsp:nvSpPr>
        <dsp:cNvPr id="0" name=""/>
        <dsp:cNvSpPr/>
      </dsp:nvSpPr>
      <dsp:spPr>
        <a:xfrm>
          <a:off x="6352837" y="1683666"/>
          <a:ext cx="933360" cy="10197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Employee commuting strategy and Shuttle Bus impact </a:t>
          </a:r>
          <a:endParaRPr lang="en-US" sz="1000" kern="1200" dirty="0"/>
        </a:p>
      </dsp:txBody>
      <dsp:txXfrm>
        <a:off x="6380174" y="1711003"/>
        <a:ext cx="878686" cy="965080"/>
      </dsp:txXfrm>
    </dsp:sp>
    <dsp:sp modelId="{51FF634F-E144-465F-9E68-3FC57F9DAE5F}">
      <dsp:nvSpPr>
        <dsp:cNvPr id="0" name=""/>
        <dsp:cNvSpPr/>
      </dsp:nvSpPr>
      <dsp:spPr>
        <a:xfrm>
          <a:off x="7577872" y="225290"/>
          <a:ext cx="1166700" cy="5833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dirty="0" smtClean="0"/>
            <a:t>Elevator Management </a:t>
          </a:r>
          <a:endParaRPr lang="en-US" sz="1100" b="1" kern="1200" dirty="0"/>
        </a:p>
      </dsp:txBody>
      <dsp:txXfrm>
        <a:off x="7594958" y="242376"/>
        <a:ext cx="1132528" cy="549178"/>
      </dsp:txXfrm>
    </dsp:sp>
    <dsp:sp modelId="{05E720DD-19B1-437D-8BC7-FB95CD93441D}">
      <dsp:nvSpPr>
        <dsp:cNvPr id="0" name=""/>
        <dsp:cNvSpPr/>
      </dsp:nvSpPr>
      <dsp:spPr>
        <a:xfrm>
          <a:off x="7694543" y="808641"/>
          <a:ext cx="116670" cy="437512"/>
        </a:xfrm>
        <a:custGeom>
          <a:avLst/>
          <a:gdLst/>
          <a:ahLst/>
          <a:cxnLst/>
          <a:rect l="0" t="0" r="0" b="0"/>
          <a:pathLst>
            <a:path>
              <a:moveTo>
                <a:pt x="0" y="0"/>
              </a:moveTo>
              <a:lnTo>
                <a:pt x="0" y="437512"/>
              </a:lnTo>
              <a:lnTo>
                <a:pt x="116670" y="4375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506A6F-9B8E-43C2-9C1D-C966A61C6B81}">
      <dsp:nvSpPr>
        <dsp:cNvPr id="0" name=""/>
        <dsp:cNvSpPr/>
      </dsp:nvSpPr>
      <dsp:spPr>
        <a:xfrm>
          <a:off x="7811213" y="954478"/>
          <a:ext cx="933360" cy="5833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Guidelines for max capacity </a:t>
          </a:r>
          <a:endParaRPr lang="en-US" sz="1000" kern="1200" dirty="0"/>
        </a:p>
      </dsp:txBody>
      <dsp:txXfrm>
        <a:off x="7828299" y="971564"/>
        <a:ext cx="899188" cy="549178"/>
      </dsp:txXfrm>
    </dsp:sp>
    <dsp:sp modelId="{7EE90720-14C9-4641-9ACB-632785FF5EC4}">
      <dsp:nvSpPr>
        <dsp:cNvPr id="0" name=""/>
        <dsp:cNvSpPr/>
      </dsp:nvSpPr>
      <dsp:spPr>
        <a:xfrm>
          <a:off x="7694543" y="808641"/>
          <a:ext cx="116670" cy="1166700"/>
        </a:xfrm>
        <a:custGeom>
          <a:avLst/>
          <a:gdLst/>
          <a:ahLst/>
          <a:cxnLst/>
          <a:rect l="0" t="0" r="0" b="0"/>
          <a:pathLst>
            <a:path>
              <a:moveTo>
                <a:pt x="0" y="0"/>
              </a:moveTo>
              <a:lnTo>
                <a:pt x="0" y="1166700"/>
              </a:lnTo>
              <a:lnTo>
                <a:pt x="116670" y="11667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7E52F1-34C2-4879-8642-A07B53FA14DE}">
      <dsp:nvSpPr>
        <dsp:cNvPr id="0" name=""/>
        <dsp:cNvSpPr/>
      </dsp:nvSpPr>
      <dsp:spPr>
        <a:xfrm>
          <a:off x="7811213" y="1683666"/>
          <a:ext cx="933360" cy="5833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Operational flow review </a:t>
          </a:r>
          <a:endParaRPr lang="en-US" sz="1000" kern="1200" dirty="0"/>
        </a:p>
      </dsp:txBody>
      <dsp:txXfrm>
        <a:off x="7828299" y="1700752"/>
        <a:ext cx="899188" cy="549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737C3-8E98-43BF-B556-4D54FAE43FC5}">
      <dsp:nvSpPr>
        <dsp:cNvPr id="0" name=""/>
        <dsp:cNvSpPr/>
      </dsp:nvSpPr>
      <dsp:spPr>
        <a:xfrm>
          <a:off x="2976" y="110821"/>
          <a:ext cx="1522511" cy="105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dirty="0" smtClean="0"/>
            <a:t>“Usual </a:t>
          </a:r>
          <a:r>
            <a:rPr lang="en-US" sz="1400" b="1" kern="1200" dirty="0"/>
            <a:t>COVID </a:t>
          </a:r>
          <a:r>
            <a:rPr lang="en-US" sz="1400" b="1" kern="1200" dirty="0" smtClean="0"/>
            <a:t>PPE"=</a:t>
          </a:r>
          <a:r>
            <a:rPr lang="en-US" sz="1400" b="0" kern="1200" dirty="0" smtClean="0"/>
            <a:t>Procedural </a:t>
          </a:r>
          <a:r>
            <a:rPr lang="en-US" sz="1400" b="0" kern="1200" dirty="0"/>
            <a:t>mask, gown, gloves, </a:t>
          </a:r>
          <a:r>
            <a:rPr lang="en-US" sz="1400" b="0" kern="1200" dirty="0" smtClean="0"/>
            <a:t>eye protection</a:t>
          </a:r>
          <a:endParaRPr lang="en-US" sz="1400" b="0" kern="1200" dirty="0"/>
        </a:p>
      </dsp:txBody>
      <dsp:txXfrm>
        <a:off x="2976" y="110821"/>
        <a:ext cx="1522511" cy="1056825"/>
      </dsp:txXfrm>
    </dsp:sp>
    <dsp:sp modelId="{58326518-9399-4DD3-A31A-9A1EC45F7DB5}">
      <dsp:nvSpPr>
        <dsp:cNvPr id="0" name=""/>
        <dsp:cNvSpPr/>
      </dsp:nvSpPr>
      <dsp:spPr>
        <a:xfrm>
          <a:off x="1525488" y="110821"/>
          <a:ext cx="304502" cy="105682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7C65BB-057F-4291-A556-CFC547EE321E}">
      <dsp:nvSpPr>
        <dsp:cNvPr id="0" name=""/>
        <dsp:cNvSpPr/>
      </dsp:nvSpPr>
      <dsp:spPr>
        <a:xfrm>
          <a:off x="1954768" y="112617"/>
          <a:ext cx="4141231" cy="10568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Patient exam / Vital signs</a:t>
          </a:r>
          <a:endParaRPr lang="en-US" sz="1400" kern="1200" dirty="0"/>
        </a:p>
        <a:p>
          <a:pPr marL="114300" lvl="1" indent="-114300" algn="l" defTabSz="622300">
            <a:lnSpc>
              <a:spcPct val="90000"/>
            </a:lnSpc>
            <a:spcBef>
              <a:spcPct val="0"/>
            </a:spcBef>
            <a:spcAft>
              <a:spcPct val="15000"/>
            </a:spcAft>
            <a:buChar char="••"/>
          </a:pPr>
          <a:r>
            <a:rPr lang="en-US" sz="1400" kern="1200" dirty="0" smtClean="0"/>
            <a:t>Phlebotomy</a:t>
          </a:r>
          <a:endParaRPr lang="en-US" sz="1400" kern="1200" dirty="0"/>
        </a:p>
        <a:p>
          <a:pPr marL="114300" lvl="1" indent="-114300" algn="l" defTabSz="622300">
            <a:lnSpc>
              <a:spcPct val="90000"/>
            </a:lnSpc>
            <a:spcBef>
              <a:spcPct val="0"/>
            </a:spcBef>
            <a:spcAft>
              <a:spcPct val="15000"/>
            </a:spcAft>
            <a:buChar char="••"/>
          </a:pPr>
          <a:r>
            <a:rPr lang="en-US" sz="1400" kern="1200" dirty="0"/>
            <a:t>Swabbing For Step/flu/COVID</a:t>
          </a:r>
        </a:p>
        <a:p>
          <a:pPr marL="114300" lvl="1" indent="-114300" algn="l" defTabSz="622300">
            <a:lnSpc>
              <a:spcPct val="90000"/>
            </a:lnSpc>
            <a:spcBef>
              <a:spcPct val="0"/>
            </a:spcBef>
            <a:spcAft>
              <a:spcPct val="15000"/>
            </a:spcAft>
            <a:buChar char="••"/>
          </a:pPr>
          <a:r>
            <a:rPr lang="en-US" sz="1400" kern="1200" dirty="0" smtClean="0"/>
            <a:t>Imaging procedure</a:t>
          </a:r>
          <a:endParaRPr lang="en-US" sz="1400" kern="1200" dirty="0"/>
        </a:p>
      </dsp:txBody>
      <dsp:txXfrm>
        <a:off x="1954768" y="112617"/>
        <a:ext cx="4141231" cy="1056825"/>
      </dsp:txXfrm>
    </dsp:sp>
    <dsp:sp modelId="{FBA0C00E-8250-4C7D-86B6-59CA6D7ED3CC}">
      <dsp:nvSpPr>
        <dsp:cNvPr id="0" name=""/>
        <dsp:cNvSpPr/>
      </dsp:nvSpPr>
      <dsp:spPr>
        <a:xfrm>
          <a:off x="19307" y="1464218"/>
          <a:ext cx="1522511" cy="86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dirty="0"/>
            <a:t>N95 COVID PPE= </a:t>
          </a:r>
          <a:r>
            <a:rPr lang="en-US" sz="1400" b="0" kern="1200" dirty="0" smtClean="0"/>
            <a:t>N95, </a:t>
          </a:r>
          <a:r>
            <a:rPr lang="en-US" sz="1400" b="0" kern="1200" dirty="0"/>
            <a:t>gown, gloves, </a:t>
          </a:r>
          <a:r>
            <a:rPr lang="en-US" sz="1400" b="0" kern="1200" dirty="0" smtClean="0"/>
            <a:t>eye protection</a:t>
          </a:r>
          <a:endParaRPr lang="en-US" sz="1400" b="0" kern="1200" dirty="0"/>
        </a:p>
      </dsp:txBody>
      <dsp:txXfrm>
        <a:off x="19307" y="1464218"/>
        <a:ext cx="1522511" cy="866250"/>
      </dsp:txXfrm>
    </dsp:sp>
    <dsp:sp modelId="{F92046BE-0EA5-4B94-B3BD-07C7A4DFD51B}">
      <dsp:nvSpPr>
        <dsp:cNvPr id="0" name=""/>
        <dsp:cNvSpPr/>
      </dsp:nvSpPr>
      <dsp:spPr>
        <a:xfrm>
          <a:off x="1549981" y="1328867"/>
          <a:ext cx="304502" cy="1001601"/>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CC4D86-98A2-4641-81AD-B3D71FF573F8}">
      <dsp:nvSpPr>
        <dsp:cNvPr id="0" name=""/>
        <dsp:cNvSpPr/>
      </dsp:nvSpPr>
      <dsp:spPr>
        <a:xfrm>
          <a:off x="1935464" y="1328867"/>
          <a:ext cx="4141231" cy="10016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Aerosol Generating Procedure (AGP)</a:t>
          </a:r>
          <a:endParaRPr lang="en-US" sz="1400" kern="1200" dirty="0"/>
        </a:p>
        <a:p>
          <a:pPr marL="228600" lvl="2" indent="-114300" algn="l" defTabSz="622300">
            <a:lnSpc>
              <a:spcPct val="90000"/>
            </a:lnSpc>
            <a:spcBef>
              <a:spcPct val="0"/>
            </a:spcBef>
            <a:spcAft>
              <a:spcPct val="15000"/>
            </a:spcAft>
            <a:buChar char="••"/>
          </a:pPr>
          <a:r>
            <a:rPr lang="en-US" sz="1400" kern="1200" dirty="0"/>
            <a:t>Nebulizers</a:t>
          </a:r>
        </a:p>
        <a:p>
          <a:pPr marL="228600" lvl="2" indent="-114300" algn="l" defTabSz="622300">
            <a:lnSpc>
              <a:spcPct val="90000"/>
            </a:lnSpc>
            <a:spcBef>
              <a:spcPct val="0"/>
            </a:spcBef>
            <a:spcAft>
              <a:spcPct val="15000"/>
            </a:spcAft>
            <a:buChar char="••"/>
          </a:pPr>
          <a:r>
            <a:rPr lang="en-US" sz="1400" kern="1200" dirty="0" smtClean="0"/>
            <a:t>Endoscopic procedures</a:t>
          </a:r>
          <a:endParaRPr lang="en-US" sz="1400" kern="1200" dirty="0"/>
        </a:p>
        <a:p>
          <a:pPr marL="228600" lvl="2" indent="-114300" algn="l" defTabSz="622300">
            <a:lnSpc>
              <a:spcPct val="90000"/>
            </a:lnSpc>
            <a:spcBef>
              <a:spcPct val="0"/>
            </a:spcBef>
            <a:spcAft>
              <a:spcPct val="15000"/>
            </a:spcAft>
            <a:buChar char="••"/>
          </a:pPr>
          <a:r>
            <a:rPr lang="en-US" sz="1400" kern="1200" dirty="0" smtClean="0"/>
            <a:t>Pulmonary Function Test</a:t>
          </a:r>
          <a:endParaRPr lang="en-US" sz="1400" kern="1200" dirty="0"/>
        </a:p>
      </dsp:txBody>
      <dsp:txXfrm>
        <a:off x="1935464" y="1328867"/>
        <a:ext cx="4141231" cy="10016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B49B3706-ED1E-4A88-8E13-050444797914}" type="datetimeFigureOut">
              <a:rPr lang="en-US" smtClean="0"/>
              <a:t>5/28/2020</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32C217D1-B20F-4FBF-8762-D30EEB27BA2F}" type="slidenum">
              <a:rPr lang="en-US" smtClean="0"/>
              <a:t>‹#›</a:t>
            </a:fld>
            <a:endParaRPr lang="en-US" dirty="0"/>
          </a:p>
        </p:txBody>
      </p:sp>
    </p:spTree>
    <p:extLst>
      <p:ext uri="{BB962C8B-B14F-4D97-AF65-F5344CB8AC3E}">
        <p14:creationId xmlns:p14="http://schemas.microsoft.com/office/powerpoint/2010/main" val="3778439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As</a:t>
            </a:r>
            <a:r>
              <a:rPr lang="en-US" baseline="0" dirty="0" smtClean="0"/>
              <a:t> we have already emphasized, employee and patient safety is the core of all reactivation activities.</a:t>
            </a:r>
          </a:p>
          <a:p>
            <a:pPr marL="0" indent="0">
              <a:buFont typeface="+mj-lt"/>
              <a:buNone/>
            </a:pPr>
            <a:r>
              <a:rPr lang="en-US" baseline="0" dirty="0" smtClean="0"/>
              <a:t>One of our main goals is to limit the likelihood of a symptomatic patient entering our NM Facilities and putting both patients and employees at risk.</a:t>
            </a:r>
          </a:p>
          <a:p>
            <a:pPr marL="0" indent="0">
              <a:buFont typeface="+mj-lt"/>
              <a:buNone/>
            </a:pPr>
            <a:r>
              <a:rPr lang="en-US" baseline="0" dirty="0" smtClean="0"/>
              <a:t>I would like to highlight the 4 points of screening that have been implemented to minimize the likelihood of this occurring, and if a symptomatic patient does need to be seen, it is done in an organized and safe manner.</a:t>
            </a:r>
          </a:p>
          <a:p>
            <a:pPr marL="0" indent="0">
              <a:buFont typeface="+mj-lt"/>
              <a:buNone/>
            </a:pPr>
            <a:endParaRPr lang="en-US" dirty="0" smtClean="0"/>
          </a:p>
          <a:p>
            <a:pPr marL="228600" indent="-228600">
              <a:buFont typeface="+mj-lt"/>
              <a:buAutoNum type="arabicPeriod"/>
            </a:pPr>
            <a:r>
              <a:rPr lang="en-US" dirty="0" smtClean="0"/>
              <a:t>Scheduling: </a:t>
            </a:r>
          </a:p>
          <a:p>
            <a:pPr marL="685800" lvl="1" indent="-228600">
              <a:buFont typeface="Arial" panose="020B0604020202020204" pitchFamily="34" charset="0"/>
              <a:buChar char="•"/>
            </a:pPr>
            <a:r>
              <a:rPr lang="en-US" dirty="0" smtClean="0"/>
              <a:t>When</a:t>
            </a:r>
            <a:r>
              <a:rPr lang="en-US" baseline="0" dirty="0" smtClean="0"/>
              <a:t> a patient calls to schedule an appointment, considered as the first point of screening, the call agents screen every single patient for:</a:t>
            </a:r>
          </a:p>
          <a:p>
            <a:pPr marL="1143000" lvl="2" indent="-228600">
              <a:buFont typeface="Arial" panose="020B0604020202020204" pitchFamily="34" charset="0"/>
              <a:buChar char="•"/>
            </a:pPr>
            <a:r>
              <a:rPr lang="en-US" baseline="0" dirty="0" smtClean="0"/>
              <a:t>ILIL symptoms, both current symptoms and within the last 40 days as well as a</a:t>
            </a:r>
          </a:p>
          <a:p>
            <a:pPr marL="1143000" lvl="2" indent="-228600">
              <a:buFont typeface="Arial" panose="020B0604020202020204" pitchFamily="34" charset="0"/>
              <a:buChar char="•"/>
            </a:pPr>
            <a:r>
              <a:rPr lang="en-US" baseline="0" dirty="0" smtClean="0"/>
              <a:t>Diagnosis of COVID+ within the last 40 days</a:t>
            </a:r>
            <a:endParaRPr lang="en-US" dirty="0" smtClean="0"/>
          </a:p>
          <a:p>
            <a:pPr marL="685800" lvl="1" indent="-228600">
              <a:buFont typeface="Arial" panose="020B0604020202020204" pitchFamily="34" charset="0"/>
              <a:buChar char="•"/>
            </a:pPr>
            <a:r>
              <a:rPr lang="en-US" dirty="0" smtClean="0"/>
              <a:t>Based</a:t>
            </a:r>
            <a:r>
              <a:rPr lang="en-US" baseline="0" dirty="0" smtClean="0"/>
              <a:t> on their answers, patients are scheduled for a telehealth visit with communication to the clinic about the relevant clinical history</a:t>
            </a:r>
            <a:endParaRPr lang="en-US" dirty="0" smtClean="0"/>
          </a:p>
          <a:p>
            <a:pPr marL="685800" lvl="1" indent="-228600">
              <a:buFont typeface="Arial" panose="020B0604020202020204" pitchFamily="34" charset="0"/>
              <a:buChar char="•"/>
            </a:pPr>
            <a:r>
              <a:rPr lang="en-US" dirty="0" smtClean="0"/>
              <a:t>It’s important to note that patient preference</a:t>
            </a:r>
            <a:r>
              <a:rPr lang="en-US" baseline="0" dirty="0" smtClean="0"/>
              <a:t> will be used to select visit type, either tele health or in person, but a symptomatic patient will be defaulted to telehealth, and the clinical team evaluates the appropriateness for this visit type. </a:t>
            </a:r>
          </a:p>
          <a:p>
            <a:pPr marL="685800" lvl="1" indent="-228600">
              <a:buFont typeface="Arial" panose="020B0604020202020204" pitchFamily="34" charset="0"/>
              <a:buChar char="•"/>
            </a:pPr>
            <a:r>
              <a:rPr lang="en-US" baseline="0" dirty="0" smtClean="0"/>
              <a:t>June 15 the call center will default to in-person visits, instead of tele-health, but patient preference will still be respected </a:t>
            </a:r>
          </a:p>
          <a:p>
            <a:pPr marL="685800" lvl="1" indent="-228600">
              <a:buFont typeface="Arial" panose="020B0604020202020204" pitchFamily="34" charset="0"/>
              <a:buChar char="•"/>
            </a:pPr>
            <a:r>
              <a:rPr lang="en-US" baseline="0" dirty="0" smtClean="0"/>
              <a:t>The call center team also assists patients with obtaining pre-procedural COVID testing following the ambulatory scheduling protocols</a:t>
            </a:r>
          </a:p>
          <a:p>
            <a:pPr marL="685800" lvl="1" indent="-228600">
              <a:buFont typeface="Arial" panose="020B0604020202020204" pitchFamily="34" charset="0"/>
              <a:buChar char="•"/>
            </a:pPr>
            <a:r>
              <a:rPr lang="en-US" baseline="0" dirty="0" smtClean="0"/>
              <a:t>Lastly, during the scheduling process, our agents remind patients of the requirement of universal masking while on NM facilities.</a:t>
            </a:r>
          </a:p>
          <a:p>
            <a:pPr marL="685800" lvl="1" indent="-228600">
              <a:buFont typeface="Arial" panose="020B0604020202020204" pitchFamily="34" charset="0"/>
              <a:buChar char="•"/>
            </a:pPr>
            <a:endParaRPr lang="en-US" baseline="0" dirty="0" smtClean="0"/>
          </a:p>
          <a:p>
            <a:pPr marL="228600" lvl="0" indent="-228600">
              <a:buFont typeface="+mj-lt"/>
              <a:buAutoNum type="arabicPeriod"/>
            </a:pPr>
            <a:r>
              <a:rPr lang="en-US" baseline="0" dirty="0" smtClean="0"/>
              <a:t>Pre-Visit Screening:</a:t>
            </a:r>
          </a:p>
          <a:p>
            <a:pPr marL="685800" lvl="1" indent="-228600">
              <a:buFont typeface="Arial" panose="020B0604020202020204" pitchFamily="34" charset="0"/>
              <a:buChar char="•"/>
            </a:pPr>
            <a:r>
              <a:rPr lang="en-US" baseline="0" dirty="0" smtClean="0"/>
              <a:t>The second point of screening is during the newly added process of scrubbing schedules 24-48hrs prior to an appointment to assess for the appropriateness of the visit. This workflow enlists the help from both clinical and non clinical team members within each clinic and provides the team the opportunity to review all schedules and make any necessary changes such as changing the visit type, or even rescheduling if appropriate. </a:t>
            </a:r>
          </a:p>
          <a:p>
            <a:pPr marL="685800" lvl="1" indent="-228600">
              <a:buFont typeface="Arial" panose="020B0604020202020204" pitchFamily="34" charset="0"/>
              <a:buChar char="•"/>
            </a:pPr>
            <a:r>
              <a:rPr lang="en-US" baseline="0" dirty="0" smtClean="0"/>
              <a:t>All patients scheduled for an in-person visit are called and we assess them for:</a:t>
            </a:r>
          </a:p>
          <a:p>
            <a:pPr marL="1143000" lvl="2" indent="-228600">
              <a:buFont typeface="Arial" panose="020B0604020202020204" pitchFamily="34" charset="0"/>
              <a:buChar char="•"/>
            </a:pPr>
            <a:r>
              <a:rPr lang="en-US" baseline="0" dirty="0" smtClean="0"/>
              <a:t>ILI symptoms and a diagnosis of COVID+ within the last 40days</a:t>
            </a:r>
          </a:p>
          <a:p>
            <a:pPr marL="1143000" lvl="2" indent="-228600">
              <a:buFont typeface="Arial" panose="020B0604020202020204" pitchFamily="34" charset="0"/>
              <a:buChar char="•"/>
            </a:pPr>
            <a:r>
              <a:rPr lang="en-US" baseline="0" dirty="0" smtClean="0"/>
              <a:t>The teams review the chart to see if there is a COVID Flag, or whether one needs to be added</a:t>
            </a:r>
          </a:p>
          <a:p>
            <a:pPr marL="685800" lvl="1" indent="-228600">
              <a:buFont typeface="Arial" panose="020B0604020202020204" pitchFamily="34" charset="0"/>
              <a:buChar char="•"/>
            </a:pPr>
            <a:r>
              <a:rPr lang="en-US" baseline="0" dirty="0" smtClean="0"/>
              <a:t>It’s at this time that the clinical teams in the practice also assess the patients with a COVID flag and determine if their current COVID status can be cleared prior to the planned 40days either using Clinical Clearance Algorithms</a:t>
            </a:r>
          </a:p>
          <a:p>
            <a:pPr marL="685800" lvl="1" indent="-228600">
              <a:buFont typeface="Arial" panose="020B0604020202020204" pitchFamily="34" charset="0"/>
              <a:buChar char="•"/>
            </a:pPr>
            <a:endParaRPr lang="en-US" baseline="0" dirty="0" smtClean="0"/>
          </a:p>
          <a:p>
            <a:pPr marL="685800" lvl="1" indent="-228600">
              <a:buFont typeface="Arial" panose="020B0604020202020204" pitchFamily="34" charset="0"/>
              <a:buChar char="•"/>
            </a:pPr>
            <a:endParaRPr lang="en-US" baseline="0" dirty="0" smtClean="0"/>
          </a:p>
          <a:p>
            <a:pPr marL="228600" lvl="0" indent="-228600">
              <a:buFont typeface="+mj-lt"/>
              <a:buAutoNum type="arabicPeriod"/>
            </a:pPr>
            <a:r>
              <a:rPr lang="en-US" baseline="0" dirty="0" smtClean="0"/>
              <a:t>Arrival on Campus</a:t>
            </a:r>
          </a:p>
          <a:p>
            <a:pPr marL="685800" lvl="1" indent="-228600">
              <a:buFont typeface="Arial" panose="020B0604020202020204" pitchFamily="34" charset="0"/>
              <a:buChar char="•"/>
            </a:pPr>
            <a:r>
              <a:rPr lang="en-US" baseline="0" dirty="0" smtClean="0"/>
              <a:t>The third point of patient screening is upon arrival to an NM Facility where all patients are:</a:t>
            </a:r>
          </a:p>
          <a:p>
            <a:pPr marL="1143000" lvl="2" indent="-228600">
              <a:buFont typeface="Arial" panose="020B0604020202020204" pitchFamily="34" charset="0"/>
              <a:buChar char="•"/>
            </a:pPr>
            <a:r>
              <a:rPr lang="en-US" baseline="0" dirty="0" smtClean="0"/>
              <a:t>Provided with a mask and explained the importance of wearing a mask throughout the duration of their visit </a:t>
            </a:r>
          </a:p>
          <a:p>
            <a:pPr marL="1143000" lvl="2" indent="-228600">
              <a:buFont typeface="Arial" panose="020B0604020202020204" pitchFamily="34" charset="0"/>
              <a:buChar char="•"/>
            </a:pPr>
            <a:r>
              <a:rPr lang="en-US" baseline="0" dirty="0" smtClean="0"/>
              <a:t>They have their temperature taken</a:t>
            </a:r>
          </a:p>
          <a:p>
            <a:pPr marL="1143000" lvl="2" indent="-228600">
              <a:buFont typeface="Arial" panose="020B0604020202020204" pitchFamily="34" charset="0"/>
              <a:buChar char="•"/>
            </a:pPr>
            <a:r>
              <a:rPr lang="en-US" baseline="0" dirty="0" smtClean="0"/>
              <a:t>Are screened for ILI symptoms </a:t>
            </a:r>
          </a:p>
          <a:p>
            <a:pPr marL="1143000" lvl="2" indent="-228600">
              <a:buFont typeface="Arial" panose="020B0604020202020204" pitchFamily="34" charset="0"/>
              <a:buChar char="•"/>
            </a:pPr>
            <a:r>
              <a:rPr lang="en-US" baseline="0" dirty="0" smtClean="0"/>
              <a:t>And a diagnosis of COVID+</a:t>
            </a:r>
          </a:p>
          <a:p>
            <a:pPr marL="1143000" lvl="2" indent="-228600">
              <a:buFont typeface="Arial" panose="020B0604020202020204" pitchFamily="34" charset="0"/>
              <a:buChar char="•"/>
            </a:pPr>
            <a:r>
              <a:rPr lang="en-US" baseline="0" dirty="0" smtClean="0"/>
              <a:t>And if they are found to be symptomatic, there is a warm handoff to the clinics and activation of the COVID workflows which may vary based on location of the practice</a:t>
            </a:r>
          </a:p>
          <a:p>
            <a:pPr marL="1143000" lvl="2" indent="-228600">
              <a:buFont typeface="Arial" panose="020B0604020202020204" pitchFamily="34" charset="0"/>
              <a:buChar char="•"/>
            </a:pPr>
            <a:endParaRPr lang="en-US" baseline="0" dirty="0" smtClean="0"/>
          </a:p>
          <a:p>
            <a:pPr marL="228600" lvl="0" indent="-228600">
              <a:buFont typeface="+mj-lt"/>
              <a:buAutoNum type="arabicPeriod"/>
            </a:pPr>
            <a:r>
              <a:rPr lang="en-US" baseline="0" dirty="0" smtClean="0"/>
              <a:t>Check-In</a:t>
            </a:r>
          </a:p>
          <a:p>
            <a:pPr marL="685800" lvl="1" indent="-228600">
              <a:buFont typeface="Arial" panose="020B0604020202020204" pitchFamily="34" charset="0"/>
              <a:buChar char="•"/>
            </a:pPr>
            <a:r>
              <a:rPr lang="en-US" baseline="0" dirty="0" smtClean="0"/>
              <a:t>The fourth point of patient screening is at the time of Check-in to the clinic where the PSR team will once again screen for:</a:t>
            </a:r>
          </a:p>
          <a:p>
            <a:pPr marL="1143000" lvl="2" indent="-228600">
              <a:buFont typeface="Arial" panose="020B0604020202020204" pitchFamily="34" charset="0"/>
              <a:buChar char="•"/>
            </a:pPr>
            <a:r>
              <a:rPr lang="en-US" baseline="0" dirty="0" smtClean="0"/>
              <a:t>ILIL symptoms, both current symptoms and within the last 40 days as well as a</a:t>
            </a:r>
          </a:p>
          <a:p>
            <a:pPr marL="1143000" lvl="2" indent="-228600">
              <a:buFont typeface="Arial" panose="020B0604020202020204" pitchFamily="34" charset="0"/>
              <a:buChar char="•"/>
            </a:pPr>
            <a:r>
              <a:rPr lang="en-US" baseline="0" dirty="0" smtClean="0"/>
              <a:t>Diagnosis of COVID+ within the last 40 days</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PSR will review the chart to see if there is a COVID Flag, or whether one needs to be added</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patient screens positive, the team activates the COVID workflows as described on the Ambulatory clinic algorithm which includes details about PPE use, rooming, even the use of the Clinical Clearance Algorithms if necessary.</a:t>
            </a:r>
          </a:p>
          <a:p>
            <a:pPr marL="1143000" lvl="2" indent="-22860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B68D2766-C49B-4C1A-9FEE-6F146754B02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94802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Telehealth is not new to Ambulatory care</a:t>
            </a:r>
            <a:r>
              <a:rPr lang="en-US" baseline="0" dirty="0" smtClean="0"/>
              <a:t> Areas, but we have made important advances in the use of technology to ensure safety and when possible, minimize unnecessary contact. </a:t>
            </a:r>
          </a:p>
          <a:p>
            <a:endParaRPr lang="en-US" baseline="0" dirty="0" smtClean="0"/>
          </a:p>
          <a:p>
            <a:r>
              <a:rPr lang="en-US" baseline="0" dirty="0" smtClean="0"/>
              <a:t>As already mentioned, we have significantly expanded the use of televisits when appropriate and DOXIMITY has been the primary solution to do this efficiently and safely.</a:t>
            </a:r>
          </a:p>
          <a:p>
            <a:endParaRPr lang="en-US" baseline="0" dirty="0" smtClean="0"/>
          </a:p>
          <a:p>
            <a:r>
              <a:rPr lang="en-US" baseline="0" dirty="0" smtClean="0"/>
              <a:t>Patient Messaging will go live on June 1</a:t>
            </a:r>
            <a:r>
              <a:rPr lang="en-US" baseline="30000" dirty="0" smtClean="0"/>
              <a:t>st</a:t>
            </a:r>
            <a:r>
              <a:rPr lang="en-US" baseline="0" dirty="0" smtClean="0"/>
              <a:t> and will allow for a …</a:t>
            </a:r>
          </a:p>
        </p:txBody>
      </p:sp>
      <p:sp>
        <p:nvSpPr>
          <p:cNvPr id="4" name="Slide Number Placeholder 3"/>
          <p:cNvSpPr>
            <a:spLocks noGrp="1"/>
          </p:cNvSpPr>
          <p:nvPr>
            <p:ph type="sldNum" sz="quarter" idx="10"/>
          </p:nvPr>
        </p:nvSpPr>
        <p:spPr/>
        <p:txBody>
          <a:bodyPr/>
          <a:lstStyle/>
          <a:p>
            <a:fld id="{AF3C882C-6931-48D7-9B18-809CA6FAEAE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04291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E7591-D03B-AB48-97D7-CE06F1471332}" type="slidenum">
              <a:rPr lang="en-US" smtClean="0"/>
              <a:t>13</a:t>
            </a:fld>
            <a:endParaRPr lang="en-US"/>
          </a:p>
        </p:txBody>
      </p:sp>
    </p:spTree>
    <p:extLst>
      <p:ext uri="{BB962C8B-B14F-4D97-AF65-F5344CB8AC3E}">
        <p14:creationId xmlns:p14="http://schemas.microsoft.com/office/powerpoint/2010/main" val="3679209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E7591-D03B-AB48-97D7-CE06F1471332}" type="slidenum">
              <a:rPr lang="en-US" smtClean="0"/>
              <a:t>16</a:t>
            </a:fld>
            <a:endParaRPr lang="en-US"/>
          </a:p>
        </p:txBody>
      </p:sp>
    </p:spTree>
    <p:extLst>
      <p:ext uri="{BB962C8B-B14F-4D97-AF65-F5344CB8AC3E}">
        <p14:creationId xmlns:p14="http://schemas.microsoft.com/office/powerpoint/2010/main" val="1315809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009513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3C882C-6931-48D7-9B18-809CA6FAEAE8}" type="slidenum">
              <a:rPr lang="en-US" smtClean="0"/>
              <a:pPr/>
              <a:t>19</a:t>
            </a:fld>
            <a:endParaRPr lang="en-US"/>
          </a:p>
        </p:txBody>
      </p:sp>
    </p:spTree>
    <p:extLst>
      <p:ext uri="{BB962C8B-B14F-4D97-AF65-F5344CB8AC3E}">
        <p14:creationId xmlns:p14="http://schemas.microsoft.com/office/powerpoint/2010/main" val="798110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64422" y="2243956"/>
            <a:ext cx="6722378" cy="1520204"/>
          </a:xfrm>
        </p:spPr>
        <p:txBody>
          <a:bodyPr rIns="0" bIns="0" anchor="b" anchorCtr="0"/>
          <a:lstStyle>
            <a:lvl1pPr>
              <a:lnSpc>
                <a:spcPct val="90000"/>
              </a:lnSpc>
              <a:defRPr sz="4000" b="0">
                <a:solidFill>
                  <a:srgbClr val="61468B"/>
                </a:solidFill>
              </a:defRPr>
            </a:lvl1pPr>
          </a:lstStyle>
          <a:p>
            <a:r>
              <a:rPr lang="en-US" dirty="0"/>
              <a:t>Document Title</a:t>
            </a:r>
          </a:p>
        </p:txBody>
      </p:sp>
      <p:sp>
        <p:nvSpPr>
          <p:cNvPr id="3" name="Subtitle 2"/>
          <p:cNvSpPr>
            <a:spLocks noGrp="1"/>
          </p:cNvSpPr>
          <p:nvPr>
            <p:ph type="subTitle" idx="1" hasCustomPrompt="1"/>
          </p:nvPr>
        </p:nvSpPr>
        <p:spPr>
          <a:xfrm>
            <a:off x="1964422" y="3821621"/>
            <a:ext cx="6400800" cy="685800"/>
          </a:xfrm>
        </p:spPr>
        <p:txBody>
          <a:bodyPr/>
          <a:lstStyle>
            <a:lvl1pPr marL="0" indent="0" algn="l">
              <a:lnSpc>
                <a:spcPct val="9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sp>
        <p:nvSpPr>
          <p:cNvPr id="4" name="Date Placeholder 3"/>
          <p:cNvSpPr>
            <a:spLocks noGrp="1"/>
          </p:cNvSpPr>
          <p:nvPr>
            <p:ph type="dt" sz="half" idx="10"/>
          </p:nvPr>
        </p:nvSpPr>
        <p:spPr>
          <a:xfrm>
            <a:off x="1964422" y="6525841"/>
            <a:ext cx="857339" cy="168275"/>
          </a:xfrm>
        </p:spPr>
        <p:txBody>
          <a:bodyPr/>
          <a:lstStyle>
            <a:lvl1pPr>
              <a:defRPr>
                <a:solidFill>
                  <a:schemeClr val="tx1"/>
                </a:solidFill>
              </a:defRPr>
            </a:lvl1pPr>
          </a:lstStyle>
          <a:p>
            <a:fld id="{9623C80F-5998-4C5A-8426-1B9517C724DD}" type="datetimeFigureOut">
              <a:rPr lang="en-US" smtClean="0"/>
              <a:pPr/>
              <a:t>5/28/2020</a:t>
            </a:fld>
            <a:endParaRPr lang="en-US" dirty="0"/>
          </a:p>
        </p:txBody>
      </p:sp>
      <p:pic>
        <p:nvPicPr>
          <p:cNvPr id="5" name="Picture 4" descr="NM-Logo-Stacked-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905165"/>
            <a:ext cx="2514600" cy="469315"/>
          </a:xfrm>
          <a:prstGeom prst="rect">
            <a:avLst/>
          </a:prstGeom>
        </p:spPr>
      </p:pic>
      <p:pic>
        <p:nvPicPr>
          <p:cNvPr id="7" name="Picture 6" descr="PPT-RGB-Shapes2.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63600"/>
            <a:ext cx="2247900" cy="2717800"/>
          </a:xfrm>
          <a:prstGeom prst="rect">
            <a:avLst/>
          </a:prstGeom>
        </p:spPr>
      </p:pic>
    </p:spTree>
    <p:extLst>
      <p:ext uri="{BB962C8B-B14F-4D97-AF65-F5344CB8AC3E}">
        <p14:creationId xmlns:p14="http://schemas.microsoft.com/office/powerpoint/2010/main" val="206316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Section Header 9">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Freeform 6"/>
          <p:cNvSpPr/>
          <p:nvPr/>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9" name="Picture 8" descr="NM-Logo-Stacked-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655" y="905165"/>
            <a:ext cx="2514600" cy="469315"/>
          </a:xfrm>
          <a:prstGeom prst="rect">
            <a:avLst/>
          </a:prstGeom>
        </p:spPr>
      </p:pic>
    </p:spTree>
    <p:extLst>
      <p:ext uri="{BB962C8B-B14F-4D97-AF65-F5344CB8AC3E}">
        <p14:creationId xmlns:p14="http://schemas.microsoft.com/office/powerpoint/2010/main" val="29812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Section Header Your Photo">
    <p:bg bwMode="gray">
      <p:bgPr>
        <a:gradFill>
          <a:gsLst>
            <a:gs pos="0">
              <a:schemeClr val="tx2"/>
            </a:gs>
            <a:gs pos="100000">
              <a:schemeClr val="accent1"/>
            </a:gs>
          </a:gsLst>
          <a:lin ang="14520000" scaled="0"/>
        </a:gradFill>
        <a:effectLst/>
      </p:bgPr>
    </p:bg>
    <p:spTree>
      <p:nvGrpSpPr>
        <p:cNvPr id="1" name=""/>
        <p:cNvGrpSpPr/>
        <p:nvPr/>
      </p:nvGrpSpPr>
      <p:grpSpPr>
        <a:xfrm>
          <a:off x="0" y="0"/>
          <a:ext cx="0" cy="0"/>
          <a:chOff x="0" y="0"/>
          <a:chExt cx="0" cy="0"/>
        </a:xfrm>
      </p:grpSpPr>
      <p:sp>
        <p:nvSpPr>
          <p:cNvPr id="8" name="Freeform 7"/>
          <p:cNvSpPr/>
          <p:nvPr/>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7" name="Picture 6" descr="NM-Logo-Stacked-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905165"/>
            <a:ext cx="2514600" cy="469315"/>
          </a:xfrm>
          <a:prstGeom prst="rect">
            <a:avLst/>
          </a:prstGeom>
        </p:spPr>
      </p:pic>
    </p:spTree>
    <p:extLst>
      <p:ext uri="{BB962C8B-B14F-4D97-AF65-F5344CB8AC3E}">
        <p14:creationId xmlns:p14="http://schemas.microsoft.com/office/powerpoint/2010/main" val="902541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2_Section Header Your Photo">
    <p:bg bwMode="gray">
      <p:bgPr>
        <a:gradFill>
          <a:gsLst>
            <a:gs pos="0">
              <a:schemeClr val="tx2"/>
            </a:gs>
            <a:gs pos="100000">
              <a:schemeClr val="accent1"/>
            </a:gs>
          </a:gsLst>
          <a:lin ang="14520000" scaled="0"/>
        </a:gradFill>
        <a:effectLst/>
      </p:bgPr>
    </p:bg>
    <p:spTree>
      <p:nvGrpSpPr>
        <p:cNvPr id="1" name=""/>
        <p:cNvGrpSpPr/>
        <p:nvPr/>
      </p:nvGrpSpPr>
      <p:grpSpPr>
        <a:xfrm>
          <a:off x="0" y="0"/>
          <a:ext cx="0" cy="0"/>
          <a:chOff x="0" y="0"/>
          <a:chExt cx="0" cy="0"/>
        </a:xfrm>
      </p:grpSpPr>
      <p:sp>
        <p:nvSpPr>
          <p:cNvPr id="8" name="Freeform 7"/>
          <p:cNvSpPr/>
          <p:nvPr/>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7" name="Picture 6" descr="NM_Logo_RGB.eps"/>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7122" y="914400"/>
            <a:ext cx="2438400" cy="457619"/>
          </a:xfrm>
          <a:prstGeom prst="rect">
            <a:avLst/>
          </a:prstGeom>
        </p:spPr>
      </p:pic>
    </p:spTree>
    <p:extLst>
      <p:ext uri="{BB962C8B-B14F-4D97-AF65-F5344CB8AC3E}">
        <p14:creationId xmlns:p14="http://schemas.microsoft.com/office/powerpoint/2010/main" val="902541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reaker Page">
    <p:spTree>
      <p:nvGrpSpPr>
        <p:cNvPr id="1" name=""/>
        <p:cNvGrpSpPr/>
        <p:nvPr/>
      </p:nvGrpSpPr>
      <p:grpSpPr>
        <a:xfrm>
          <a:off x="0" y="0"/>
          <a:ext cx="0" cy="0"/>
          <a:chOff x="0" y="0"/>
          <a:chExt cx="0" cy="0"/>
        </a:xfrm>
      </p:grpSpPr>
      <p:pic>
        <p:nvPicPr>
          <p:cNvPr id="5" name="Picture 4" descr="PPT-RGB-Shapes3.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172525"/>
            <a:ext cx="9144000" cy="1422123"/>
          </a:xfrm>
          <a:prstGeom prst="rect">
            <a:avLst/>
          </a:prstGeom>
        </p:spPr>
      </p:pic>
      <p:sp>
        <p:nvSpPr>
          <p:cNvPr id="3" name="Subtitle 2"/>
          <p:cNvSpPr>
            <a:spLocks noGrp="1"/>
          </p:cNvSpPr>
          <p:nvPr>
            <p:ph type="subTitle" idx="1" hasCustomPrompt="1"/>
          </p:nvPr>
        </p:nvSpPr>
        <p:spPr>
          <a:xfrm>
            <a:off x="1404256" y="5584368"/>
            <a:ext cx="4386944" cy="685800"/>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
        <p:nvSpPr>
          <p:cNvPr id="2" name="Title 1"/>
          <p:cNvSpPr>
            <a:spLocks noGrp="1"/>
          </p:cNvSpPr>
          <p:nvPr>
            <p:ph type="ctrTitle" hasCustomPrompt="1"/>
          </p:nvPr>
        </p:nvSpPr>
        <p:spPr>
          <a:xfrm>
            <a:off x="1408874" y="4292600"/>
            <a:ext cx="7282544" cy="1193800"/>
          </a:xfrm>
        </p:spPr>
        <p:txBody>
          <a:bodyPr rIns="0" bIns="0" anchor="ctr" anchorCtr="0"/>
          <a:lstStyle>
            <a:lvl1pPr>
              <a:lnSpc>
                <a:spcPct val="90000"/>
              </a:lnSpc>
              <a:defRPr sz="2800" b="0" baseline="0">
                <a:solidFill>
                  <a:schemeClr val="bg1"/>
                </a:solidFill>
              </a:defRPr>
            </a:lvl1pPr>
          </a:lstStyle>
          <a:p>
            <a:r>
              <a:rPr lang="en-US" dirty="0"/>
              <a:t>Breaker Page Title Goes Here</a:t>
            </a:r>
          </a:p>
        </p:txBody>
      </p:sp>
      <p:pic>
        <p:nvPicPr>
          <p:cNvPr id="8" name="Picture 7" descr="NM_Logo_RGB.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7122" y="914400"/>
            <a:ext cx="2438400" cy="457619"/>
          </a:xfrm>
          <a:prstGeom prst="rect">
            <a:avLst/>
          </a:prstGeom>
        </p:spPr>
      </p:pic>
    </p:spTree>
    <p:extLst>
      <p:ext uri="{BB962C8B-B14F-4D97-AF65-F5344CB8AC3E}">
        <p14:creationId xmlns:p14="http://schemas.microsoft.com/office/powerpoint/2010/main" val="1544994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196" y="158992"/>
            <a:ext cx="7713969" cy="762000"/>
          </a:xfrm>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23C80F-5998-4C5A-8426-1B9517C724DD}" type="datetimeFigureOut">
              <a:rPr lang="en-US" smtClean="0"/>
              <a:pPr/>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801197" y="936232"/>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7" name="TextBox 6"/>
          <p:cNvSpPr txBox="1"/>
          <p:nvPr/>
        </p:nvSpPr>
        <p:spPr>
          <a:xfrm>
            <a:off x="1905000" y="6465455"/>
            <a:ext cx="9144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1196" y="137160"/>
            <a:ext cx="7713969" cy="762000"/>
          </a:xfrm>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01197" y="1621971"/>
            <a:ext cx="3767328" cy="4093029"/>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00422" y="1621971"/>
            <a:ext cx="3767328" cy="4093029"/>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23C80F-5998-4C5A-8426-1B9517C724DD}" type="datetimeFigureOut">
              <a:rPr lang="en-US" smtClean="0"/>
              <a:pPr/>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9" name="Text Placeholder 10"/>
          <p:cNvSpPr>
            <a:spLocks noGrp="1"/>
          </p:cNvSpPr>
          <p:nvPr>
            <p:ph type="body" sz="quarter" idx="13" hasCustomPrompt="1"/>
          </p:nvPr>
        </p:nvSpPr>
        <p:spPr>
          <a:xfrm>
            <a:off x="801197"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1468B"/>
                </a:solidFill>
              </a:defRPr>
            </a:lvl1pPr>
          </a:lstStyle>
          <a:p>
            <a:r>
              <a:rPr lang="en-US"/>
              <a:t>Click to edit Master title style</a:t>
            </a:r>
            <a:endParaRPr lang="en-US" dirty="0"/>
          </a:p>
        </p:txBody>
      </p:sp>
      <p:sp>
        <p:nvSpPr>
          <p:cNvPr id="3" name="Text Placeholder 2"/>
          <p:cNvSpPr>
            <a:spLocks noGrp="1"/>
          </p:cNvSpPr>
          <p:nvPr>
            <p:ph type="body" idx="1"/>
          </p:nvPr>
        </p:nvSpPr>
        <p:spPr>
          <a:xfrm>
            <a:off x="990600" y="1622424"/>
            <a:ext cx="3581400" cy="358775"/>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1197" y="1981200"/>
            <a:ext cx="3768895" cy="3733800"/>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08036" y="1624012"/>
            <a:ext cx="3770375" cy="357187"/>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7124" y="1981200"/>
            <a:ext cx="3770375" cy="3733800"/>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23C80F-5998-4C5A-8426-1B9517C724DD}" type="datetimeFigureOut">
              <a:rPr lang="en-US" smtClean="0"/>
              <a:pPr/>
              <a:t>5/28/2020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801197"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85157" y="3724712"/>
            <a:ext cx="3586843" cy="347472"/>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90600" y="4038600"/>
            <a:ext cx="3579492" cy="1676400"/>
          </a:xfr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a:t>Click to edit Master text styles</a:t>
            </a:r>
          </a:p>
        </p:txBody>
      </p:sp>
      <p:sp>
        <p:nvSpPr>
          <p:cNvPr id="5" name="Text Placeholder 4"/>
          <p:cNvSpPr>
            <a:spLocks noGrp="1"/>
          </p:cNvSpPr>
          <p:nvPr>
            <p:ph type="body" sz="quarter" idx="3"/>
          </p:nvPr>
        </p:nvSpPr>
        <p:spPr>
          <a:xfrm>
            <a:off x="4908036" y="3724712"/>
            <a:ext cx="3584448" cy="347472"/>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08036" y="4038600"/>
            <a:ext cx="3580898" cy="1676400"/>
          </a:xfrm>
        </p:spPr>
        <p:txBody>
          <a:bodyPr vert="horz" lIns="0" tIns="0" rIns="91440" bIns="45720" rtlCol="0">
            <a:noAutofit/>
          </a:bodyPr>
          <a:lstStyle>
            <a:lvl1pPr marL="0" indent="0">
              <a:buNone/>
              <a:defRPr lang="en-US" dirty="0" smtClean="0"/>
            </a:lvl1pPr>
            <a:lvl2pPr marL="206375" indent="0">
              <a:buNone/>
              <a:defRPr lang="en-US" dirty="0" smtClean="0"/>
            </a:lvl2pPr>
            <a:lvl3pPr marL="457200" indent="0">
              <a:buNone/>
              <a:defRPr lang="en-US" dirty="0" smtClean="0"/>
            </a:lvl3pPr>
            <a:lvl4pPr marL="631825" indent="0">
              <a:buNone/>
              <a:defRPr lang="en-US" dirty="0" smtClean="0"/>
            </a:lvl4pPr>
            <a:lvl5pPr marL="804862" indent="0">
              <a:buNone/>
              <a:defRPr lang="en-US" dirty="0"/>
            </a:lvl5pPr>
          </a:lstStyle>
          <a:p>
            <a:pPr lvl="0"/>
            <a:r>
              <a:rPr lang="en-US"/>
              <a:t>Click to edit Master text styles</a:t>
            </a:r>
          </a:p>
        </p:txBody>
      </p:sp>
      <p:sp>
        <p:nvSpPr>
          <p:cNvPr id="7" name="Date Placeholder 6"/>
          <p:cNvSpPr>
            <a:spLocks noGrp="1"/>
          </p:cNvSpPr>
          <p:nvPr>
            <p:ph type="dt" sz="half" idx="10"/>
          </p:nvPr>
        </p:nvSpPr>
        <p:spPr/>
        <p:txBody>
          <a:bodyPr/>
          <a:lstStyle/>
          <a:p>
            <a:fld id="{9623C80F-5998-4C5A-8426-1B9517C724DD}" type="datetimeFigureOut">
              <a:rPr lang="en-US" smtClean="0"/>
              <a:pPr/>
              <a:t>5/28/2020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
        <p:nvSpPr>
          <p:cNvPr id="13" name="Picture Placeholder 12"/>
          <p:cNvSpPr>
            <a:spLocks noGrp="1"/>
          </p:cNvSpPr>
          <p:nvPr>
            <p:ph type="pic" sz="quarter" idx="14" hasCustomPrompt="1"/>
          </p:nvPr>
        </p:nvSpPr>
        <p:spPr>
          <a:xfrm>
            <a:off x="990600" y="1622424"/>
            <a:ext cx="3429000" cy="1994355"/>
          </a:xfrm>
        </p:spPr>
        <p:txBody>
          <a:bodyPr anchor="ctr"/>
          <a:lstStyle>
            <a:lvl1pPr marL="0" indent="0" algn="ctr">
              <a:buNone/>
              <a:defRPr/>
            </a:lvl1pPr>
          </a:lstStyle>
          <a:p>
            <a:r>
              <a:rPr lang="en-US" dirty="0"/>
              <a:t>Insert image</a:t>
            </a:r>
          </a:p>
        </p:txBody>
      </p:sp>
      <p:sp>
        <p:nvSpPr>
          <p:cNvPr id="15" name="Picture Placeholder 12"/>
          <p:cNvSpPr>
            <a:spLocks noGrp="1"/>
          </p:cNvSpPr>
          <p:nvPr>
            <p:ph type="pic" sz="quarter" idx="15" hasCustomPrompt="1"/>
          </p:nvPr>
        </p:nvSpPr>
        <p:spPr>
          <a:xfrm>
            <a:off x="4908036" y="1622424"/>
            <a:ext cx="3429000" cy="1994355"/>
          </a:xfrm>
        </p:spPr>
        <p:txBody>
          <a:bodyPr anchor="ctr"/>
          <a:lstStyle>
            <a:lvl1pPr marL="0" indent="0" algn="ctr">
              <a:buNone/>
              <a:defRPr/>
            </a:lvl1pPr>
          </a:lstStyle>
          <a:p>
            <a:r>
              <a:rPr lang="en-US" dirty="0"/>
              <a:t>Insert image</a:t>
            </a:r>
          </a:p>
        </p:txBody>
      </p:sp>
      <p:sp>
        <p:nvSpPr>
          <p:cNvPr id="16" name="Text Placeholder 10"/>
          <p:cNvSpPr>
            <a:spLocks noGrp="1"/>
          </p:cNvSpPr>
          <p:nvPr>
            <p:ph type="body" sz="quarter" idx="13" hasCustomPrompt="1"/>
          </p:nvPr>
        </p:nvSpPr>
        <p:spPr>
          <a:xfrm>
            <a:off x="801197" y="904347"/>
            <a:ext cx="6854952" cy="457200"/>
          </a:xfrm>
        </p:spPr>
        <p:txBody>
          <a:bodyPr/>
          <a:lstStyle>
            <a:lvl1pPr marL="0" indent="0">
              <a:lnSpc>
                <a:spcPct val="85000"/>
              </a:lnSpc>
              <a:spcBef>
                <a:spcPts val="0"/>
              </a:spcBef>
              <a:buNone/>
              <a:defRPr sz="2000" spc="-80" baseline="0">
                <a:solidFill>
                  <a:srgbClr val="917EAE"/>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755198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801196" y="141668"/>
            <a:ext cx="7713969" cy="762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1196" y="1622425"/>
            <a:ext cx="3581400" cy="358775"/>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1197" y="1981200"/>
            <a:ext cx="3773089" cy="1711325"/>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1195" y="3655950"/>
            <a:ext cx="3581401" cy="349526"/>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03911" y="4012035"/>
            <a:ext cx="3770375" cy="1558925"/>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23C80F-5998-4C5A-8426-1B9517C724DD}" type="datetimeFigureOut">
              <a:rPr lang="en-US" smtClean="0"/>
              <a:pPr/>
              <a:t>5/28/2020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
        <p:nvSpPr>
          <p:cNvPr id="14" name="Content Placeholder 13"/>
          <p:cNvSpPr>
            <a:spLocks noGrp="1"/>
          </p:cNvSpPr>
          <p:nvPr>
            <p:ph sz="quarter" idx="13"/>
          </p:nvPr>
        </p:nvSpPr>
        <p:spPr>
          <a:xfrm>
            <a:off x="5209563" y="1676400"/>
            <a:ext cx="3934437"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
          <p:cNvSpPr>
            <a:spLocks noGrp="1"/>
          </p:cNvSpPr>
          <p:nvPr>
            <p:ph type="body" sz="quarter" idx="14" hasCustomPrompt="1"/>
          </p:nvPr>
        </p:nvSpPr>
        <p:spPr>
          <a:xfrm>
            <a:off x="801197" y="918908"/>
            <a:ext cx="6854952" cy="457200"/>
          </a:xfrm>
        </p:spPr>
        <p:txBody>
          <a:bodyPr/>
          <a:lstStyle>
            <a:lvl1pPr marL="0" indent="0">
              <a:lnSpc>
                <a:spcPct val="85000"/>
              </a:lnSpc>
              <a:spcBef>
                <a:spcPts val="0"/>
              </a:spcBef>
              <a:buNone/>
              <a:defRPr sz="2000" spc="-80" baseline="0">
                <a:solidFill>
                  <a:srgbClr val="917EAE"/>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937213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ey Facts + Side Images">
    <p:spTree>
      <p:nvGrpSpPr>
        <p:cNvPr id="1" name=""/>
        <p:cNvGrpSpPr/>
        <p:nvPr/>
      </p:nvGrpSpPr>
      <p:grpSpPr>
        <a:xfrm>
          <a:off x="0" y="0"/>
          <a:ext cx="0" cy="0"/>
          <a:chOff x="0" y="0"/>
          <a:chExt cx="0" cy="0"/>
        </a:xfrm>
      </p:grpSpPr>
      <p:sp>
        <p:nvSpPr>
          <p:cNvPr id="2" name="Title 1"/>
          <p:cNvSpPr>
            <a:spLocks noGrp="1"/>
          </p:cNvSpPr>
          <p:nvPr>
            <p:ph type="title"/>
          </p:nvPr>
        </p:nvSpPr>
        <p:spPr>
          <a:xfrm>
            <a:off x="801196" y="137160"/>
            <a:ext cx="7713969" cy="7620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801196" y="1624013"/>
            <a:ext cx="2438400" cy="357187"/>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1197" y="1981200"/>
            <a:ext cx="2399203" cy="3733800"/>
          </a:xfrm>
        </p:spPr>
        <p:txBody>
          <a:bodyPr vert="horz" lIns="0" tIns="0" rIns="91440" bIns="45720" rtlCol="0">
            <a:noAutofit/>
          </a:bodyPr>
          <a:lstStyle>
            <a:lvl1pPr>
              <a:defRPr lang="en-US" sz="1850" smtClean="0"/>
            </a:lvl1pPr>
            <a:lvl2pPr>
              <a:defRPr lang="en-US" sz="1850"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9623C80F-5998-4C5A-8426-1B9517C724DD}" type="datetimeFigureOut">
              <a:rPr lang="en-US" smtClean="0"/>
              <a:pPr/>
              <a:t>5/28/2020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
        <p:nvSpPr>
          <p:cNvPr id="12" name="Picture Placeholder 11"/>
          <p:cNvSpPr>
            <a:spLocks noGrp="1"/>
          </p:cNvSpPr>
          <p:nvPr>
            <p:ph type="pic" sz="quarter" idx="15" hasCustomPrompt="1"/>
          </p:nvPr>
        </p:nvSpPr>
        <p:spPr>
          <a:xfrm>
            <a:off x="3505200" y="1622425"/>
            <a:ext cx="2209800" cy="3657600"/>
          </a:xfrm>
        </p:spPr>
        <p:txBody>
          <a:bodyPr anchor="ctr"/>
          <a:lstStyle>
            <a:lvl1pPr marL="0" indent="0" algn="ctr">
              <a:buNone/>
              <a:defRPr/>
            </a:lvl1pPr>
          </a:lstStyle>
          <a:p>
            <a:r>
              <a:rPr lang="en-US" dirty="0"/>
              <a:t>Insert image</a:t>
            </a:r>
          </a:p>
        </p:txBody>
      </p:sp>
      <p:sp>
        <p:nvSpPr>
          <p:cNvPr id="16" name="Picture Placeholder 11"/>
          <p:cNvSpPr>
            <a:spLocks noGrp="1"/>
          </p:cNvSpPr>
          <p:nvPr>
            <p:ph type="pic" sz="quarter" idx="16" hasCustomPrompt="1"/>
          </p:nvPr>
        </p:nvSpPr>
        <p:spPr>
          <a:xfrm>
            <a:off x="6019800" y="1622425"/>
            <a:ext cx="2209800" cy="3657600"/>
          </a:xfrm>
        </p:spPr>
        <p:txBody>
          <a:bodyPr anchor="ctr"/>
          <a:lstStyle>
            <a:lvl1pPr marL="0" indent="0" algn="ctr">
              <a:buNone/>
              <a:defRPr/>
            </a:lvl1pPr>
          </a:lstStyle>
          <a:p>
            <a:r>
              <a:rPr lang="en-US" dirty="0"/>
              <a:t>Insert image</a:t>
            </a:r>
          </a:p>
        </p:txBody>
      </p:sp>
      <p:sp>
        <p:nvSpPr>
          <p:cNvPr id="11" name="Text Placeholder 10"/>
          <p:cNvSpPr>
            <a:spLocks noGrp="1"/>
          </p:cNvSpPr>
          <p:nvPr>
            <p:ph type="body" sz="quarter" idx="13" hasCustomPrompt="1"/>
          </p:nvPr>
        </p:nvSpPr>
        <p:spPr>
          <a:xfrm>
            <a:off x="801197"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56448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5">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0" name="Picture 9" descr="NM-Logo-Stacked-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905165"/>
            <a:ext cx="2514600" cy="469315"/>
          </a:xfrm>
          <a:prstGeom prst="rect">
            <a:avLst/>
          </a:prstGeom>
        </p:spPr>
      </p:pic>
    </p:spTree>
    <p:extLst>
      <p:ext uri="{BB962C8B-B14F-4D97-AF65-F5344CB8AC3E}">
        <p14:creationId xmlns:p14="http://schemas.microsoft.com/office/powerpoint/2010/main" val="2874909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3C80F-5998-4C5A-8426-1B9517C724DD}" type="datetimeFigureOut">
              <a:rPr lang="en-US" smtClean="0"/>
              <a:pPr/>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8" name="Text Placeholder 10"/>
          <p:cNvSpPr>
            <a:spLocks noGrp="1"/>
          </p:cNvSpPr>
          <p:nvPr>
            <p:ph type="body" sz="quarter" idx="13" hasCustomPrompt="1"/>
          </p:nvPr>
        </p:nvSpPr>
        <p:spPr>
          <a:xfrm>
            <a:off x="801197" y="896326"/>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3C80F-5998-4C5A-8426-1B9517C724DD}" type="datetimeFigureOut">
              <a:rPr lang="en-US" smtClean="0"/>
              <a:pPr/>
              <a:t>5/28/2020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558541-60C9-42A2-8392-FF12533A6B7A}" type="slidenum">
              <a:rPr lang="en-US" smtClean="0"/>
              <a:pPr/>
              <a:t>‹#›</a:t>
            </a:fld>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5924" y="6400799"/>
            <a:ext cx="1422024" cy="265285"/>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990599" y="2542593"/>
            <a:ext cx="7713969" cy="762000"/>
          </a:xfrm>
        </p:spPr>
        <p:txBody>
          <a:bodyPr/>
          <a:lstStyle>
            <a:lvl1pPr>
              <a:defRPr sz="44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23C80F-5998-4C5A-8426-1B9517C724DD}" type="datetimeFigureOut">
              <a:rPr lang="en-US" smtClean="0"/>
              <a:pPr/>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7" name="Text Placeholder 10"/>
          <p:cNvSpPr>
            <a:spLocks noGrp="1"/>
          </p:cNvSpPr>
          <p:nvPr>
            <p:ph type="body" sz="quarter" idx="13" hasCustomPrompt="1"/>
          </p:nvPr>
        </p:nvSpPr>
        <p:spPr>
          <a:xfrm>
            <a:off x="990600" y="3429000"/>
            <a:ext cx="6858000" cy="457200"/>
          </a:xfrm>
        </p:spPr>
        <p:txBody>
          <a:bodyPr/>
          <a:lstStyle>
            <a:lvl1pPr marL="0" indent="0">
              <a:lnSpc>
                <a:spcPct val="85000"/>
              </a:lnSpc>
              <a:spcBef>
                <a:spcPts val="0"/>
              </a:spcBef>
              <a:buNone/>
              <a:defRPr sz="2000" spc="-80" baseline="0">
                <a:solidFill>
                  <a:srgbClr val="54585A"/>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 title</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5924" y="6400799"/>
            <a:ext cx="1422024" cy="265285"/>
          </a:xfrm>
          <a:prstGeom prst="rect">
            <a:avLst/>
          </a:prstGeom>
        </p:spPr>
      </p:pic>
    </p:spTree>
    <p:extLst>
      <p:ext uri="{BB962C8B-B14F-4D97-AF65-F5344CB8AC3E}">
        <p14:creationId xmlns:p14="http://schemas.microsoft.com/office/powerpoint/2010/main" val="1290607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7FE27E-3908-4B5D-9A3E-42EBFEBE48A1}" type="datetimeFigureOut">
              <a:rPr lang="en-US" smtClean="0">
                <a:solidFill>
                  <a:prstClr val="black">
                    <a:tint val="75000"/>
                  </a:prstClr>
                </a:solidFill>
              </a:rPr>
              <a:pPr/>
              <a:t>5/28/2020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944B90-F4D5-4502-AF6D-D37AD4A9E9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395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196" y="158992"/>
            <a:ext cx="7713969" cy="762000"/>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23C80F-5998-4C5A-8426-1B9517C724DD}" type="datetimeFigureOut">
              <a:rPr lang="en-US" smtClean="0"/>
              <a:pPr/>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801197" y="936232"/>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7" name="TextBox 6"/>
          <p:cNvSpPr txBox="1"/>
          <p:nvPr/>
        </p:nvSpPr>
        <p:spPr>
          <a:xfrm>
            <a:off x="1905000" y="6465455"/>
            <a:ext cx="9144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extLst>
      <p:ext uri="{BB962C8B-B14F-4D97-AF65-F5344CB8AC3E}">
        <p14:creationId xmlns:p14="http://schemas.microsoft.com/office/powerpoint/2010/main" val="375643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3C80F-5998-4C5A-8426-1B9517C724DD}" type="datetimeFigureOut">
              <a:rPr lang="en-US" smtClean="0"/>
              <a:pPr/>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8" name="Text Placeholder 10"/>
          <p:cNvSpPr>
            <a:spLocks noGrp="1"/>
          </p:cNvSpPr>
          <p:nvPr>
            <p:ph type="body" sz="quarter" idx="13" hasCustomPrompt="1"/>
          </p:nvPr>
        </p:nvSpPr>
        <p:spPr>
          <a:xfrm>
            <a:off x="801197" y="896326"/>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756908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7269480" y="914400"/>
            <a:ext cx="1752600" cy="228600"/>
          </a:xfrm>
          <a:prstGeom prst="rect">
            <a:avLst/>
          </a:prstGeom>
        </p:spPr>
        <p:txBody>
          <a:bodyPr rIns="45720">
            <a:noAutofit/>
          </a:bodyPr>
          <a:lstStyle>
            <a:lvl1pPr algn="r">
              <a:defRPr sz="1200">
                <a:solidFill>
                  <a:schemeClr val="accent2"/>
                </a:solidFill>
              </a:defRPr>
            </a:lvl1pPr>
          </a:lstStyle>
          <a:p>
            <a:pPr lvl="0"/>
            <a:r>
              <a:rPr lang="en-US" dirty="0"/>
              <a:t>Click to edit Master text styles</a:t>
            </a:r>
          </a:p>
        </p:txBody>
      </p:sp>
      <p:sp>
        <p:nvSpPr>
          <p:cNvPr id="14" name="Title Placeholder 7"/>
          <p:cNvSpPr>
            <a:spLocks noGrp="1"/>
          </p:cNvSpPr>
          <p:nvPr>
            <p:ph type="title"/>
          </p:nvPr>
        </p:nvSpPr>
        <p:spPr>
          <a:xfrm>
            <a:off x="137160" y="348916"/>
            <a:ext cx="7832669" cy="789216"/>
          </a:xfrm>
          <a:prstGeom prst="rect">
            <a:avLst/>
          </a:prstGeom>
        </p:spPr>
        <p:txBody>
          <a:bodyPr vert="horz" lIns="0" tIns="45720" rIns="91440" bIns="0" rtlCol="0" anchor="b" anchorCtr="0">
            <a:normAutofit/>
          </a:bodyPr>
          <a:lstStyle/>
          <a:p>
            <a:r>
              <a:rPr lang="en-US" dirty="0"/>
              <a:t>Enter Project Name</a:t>
            </a:r>
          </a:p>
        </p:txBody>
      </p:sp>
    </p:spTree>
    <p:extLst>
      <p:ext uri="{BB962C8B-B14F-4D97-AF65-F5344CB8AC3E}">
        <p14:creationId xmlns:p14="http://schemas.microsoft.com/office/powerpoint/2010/main" val="2864505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64421" y="2243956"/>
            <a:ext cx="6722379" cy="1520204"/>
          </a:xfrm>
        </p:spPr>
        <p:txBody>
          <a:bodyPr rIns="0" bIns="0" anchor="b" anchorCtr="0"/>
          <a:lstStyle>
            <a:lvl1pPr>
              <a:lnSpc>
                <a:spcPct val="90000"/>
              </a:lnSpc>
              <a:defRPr sz="4000" b="0">
                <a:solidFill>
                  <a:schemeClr val="tx2"/>
                </a:solidFill>
              </a:defRPr>
            </a:lvl1pPr>
          </a:lstStyle>
          <a:p>
            <a:r>
              <a:rPr lang="en-US"/>
              <a:t>Document Title</a:t>
            </a:r>
          </a:p>
        </p:txBody>
      </p:sp>
      <p:sp>
        <p:nvSpPr>
          <p:cNvPr id="3" name="Subtitle 2"/>
          <p:cNvSpPr>
            <a:spLocks noGrp="1"/>
          </p:cNvSpPr>
          <p:nvPr>
            <p:ph type="subTitle" idx="1" hasCustomPrompt="1"/>
          </p:nvPr>
        </p:nvSpPr>
        <p:spPr>
          <a:xfrm>
            <a:off x="1964423" y="3821621"/>
            <a:ext cx="6400800" cy="685800"/>
          </a:xfrm>
        </p:spPr>
        <p:txBody>
          <a:bodyPr/>
          <a:lstStyle>
            <a:lvl1pPr marL="0" indent="0" algn="l">
              <a:lnSpc>
                <a:spcPct val="90000"/>
              </a:lnSpc>
              <a:spcBef>
                <a:spcPts val="0"/>
              </a:spcBef>
              <a:buNone/>
              <a:defRPr sz="2400" baseline="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Secondary Document Title</a:t>
            </a:r>
          </a:p>
        </p:txBody>
      </p:sp>
      <p:sp>
        <p:nvSpPr>
          <p:cNvPr id="4" name="Date Placeholder 3"/>
          <p:cNvSpPr>
            <a:spLocks noGrp="1"/>
          </p:cNvSpPr>
          <p:nvPr>
            <p:ph type="dt" sz="half" idx="10"/>
          </p:nvPr>
        </p:nvSpPr>
        <p:spPr>
          <a:xfrm>
            <a:off x="1964423" y="6525842"/>
            <a:ext cx="857339" cy="168275"/>
          </a:xfrm>
        </p:spPr>
        <p:txBody>
          <a:bodyPr/>
          <a:lstStyle>
            <a:lvl1pPr>
              <a:defRPr>
                <a:solidFill>
                  <a:schemeClr val="tx1"/>
                </a:solidFill>
              </a:defRPr>
            </a:lvl1pPr>
          </a:lstStyle>
          <a:p>
            <a:endParaRPr lang="en-US" dirty="0">
              <a:solidFill>
                <a:srgbClr val="54585A"/>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8301" y="911861"/>
            <a:ext cx="2488752" cy="464289"/>
          </a:xfrm>
          <a:prstGeom prst="rect">
            <a:avLst/>
          </a:prstGeom>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917359"/>
            <a:ext cx="1665407" cy="2716098"/>
          </a:xfrm>
          <a:prstGeom prst="rect">
            <a:avLst/>
          </a:prstGeom>
        </p:spPr>
      </p:pic>
    </p:spTree>
    <p:extLst>
      <p:ext uri="{BB962C8B-B14F-4D97-AF65-F5344CB8AC3E}">
        <p14:creationId xmlns:p14="http://schemas.microsoft.com/office/powerpoint/2010/main" val="2407162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Section Header Your Photo">
    <p:bg bwMode="gray">
      <p:bgPr>
        <a:solidFill>
          <a:schemeClr val="tx2"/>
        </a:solidFill>
        <a:effectLst/>
      </p:bgPr>
    </p:bg>
    <p:spTree>
      <p:nvGrpSpPr>
        <p:cNvPr id="1" name=""/>
        <p:cNvGrpSpPr/>
        <p:nvPr/>
      </p:nvGrpSpPr>
      <p:grpSpPr>
        <a:xfrm>
          <a:off x="0" y="0"/>
          <a:ext cx="0" cy="0"/>
          <a:chOff x="0" y="0"/>
          <a:chExt cx="0" cy="0"/>
        </a:xfrm>
      </p:grpSpPr>
      <p:sp>
        <p:nvSpPr>
          <p:cNvPr id="8" name="Freeform 7"/>
          <p:cNvSpPr/>
          <p:nvPr userDrawn="1"/>
        </p:nvSpPr>
        <p:spPr bwMode="gray">
          <a:xfrm>
            <a:off x="-57149" y="-32656"/>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0636"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a:t>Section Title</a:t>
            </a:r>
          </a:p>
        </p:txBody>
      </p:sp>
      <p:sp>
        <p:nvSpPr>
          <p:cNvPr id="3" name="Subtitle 2"/>
          <p:cNvSpPr>
            <a:spLocks noGrp="1"/>
          </p:cNvSpPr>
          <p:nvPr>
            <p:ph type="subTitle" idx="1" hasCustomPrompt="1"/>
          </p:nvPr>
        </p:nvSpPr>
        <p:spPr>
          <a:xfrm>
            <a:off x="1404256" y="4134996"/>
            <a:ext cx="4386944" cy="935515"/>
          </a:xfrm>
        </p:spPr>
        <p:txBody>
          <a:bodyPr/>
          <a:lstStyle>
            <a:lvl1pPr marL="0" indent="0" algn="l">
              <a:lnSpc>
                <a:spcPct val="90000"/>
              </a:lnSpc>
              <a:spcBef>
                <a:spcPts val="0"/>
              </a:spcBef>
              <a:buNone/>
              <a:defRPr sz="20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Secondary Text Goes here</a:t>
            </a:r>
          </a:p>
        </p:txBody>
      </p:sp>
    </p:spTree>
    <p:extLst>
      <p:ext uri="{BB962C8B-B14F-4D97-AF65-F5344CB8AC3E}">
        <p14:creationId xmlns:p14="http://schemas.microsoft.com/office/powerpoint/2010/main" val="2148614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2_Section Header Your Photo">
    <p:bg bwMode="gray">
      <p:bgPr>
        <a:solidFill>
          <a:schemeClr val="tx2"/>
        </a:solidFill>
        <a:effectLst/>
      </p:bgPr>
    </p:bg>
    <p:spTree>
      <p:nvGrpSpPr>
        <p:cNvPr id="1" name=""/>
        <p:cNvGrpSpPr/>
        <p:nvPr/>
      </p:nvGrpSpPr>
      <p:grpSpPr>
        <a:xfrm>
          <a:off x="0" y="0"/>
          <a:ext cx="0" cy="0"/>
          <a:chOff x="0" y="0"/>
          <a:chExt cx="0" cy="0"/>
        </a:xfrm>
      </p:grpSpPr>
      <p:pic>
        <p:nvPicPr>
          <p:cNvPr id="9" name="Picture 8" descr="ppt_gradient.jpg"/>
          <p:cNvPicPr>
            <a:picLocks noChangeAspect="1"/>
          </p:cNvPicPr>
          <p:nvPr userDrawn="1"/>
        </p:nvPicPr>
        <p:blipFill rotWithShape="1">
          <a:blip r:embed="rId2" cstate="email">
            <a:extLst>
              <a:ext uri="{28A0092B-C50C-407E-A947-70E740481C1C}">
                <a14:useLocalDpi xmlns:a14="http://schemas.microsoft.com/office/drawing/2010/main"/>
              </a:ext>
            </a:extLst>
          </a:blip>
          <a:srcRect l="1865" t="527" b="654"/>
          <a:stretch/>
        </p:blipFill>
        <p:spPr>
          <a:xfrm>
            <a:off x="0" y="1"/>
            <a:ext cx="9144000" cy="6858000"/>
          </a:xfrm>
          <a:prstGeom prst="rect">
            <a:avLst/>
          </a:prstGeom>
        </p:spPr>
      </p:pic>
      <p:sp>
        <p:nvSpPr>
          <p:cNvPr id="8" name="Freeform 7"/>
          <p:cNvSpPr/>
          <p:nvPr userDrawn="1"/>
        </p:nvSpPr>
        <p:spPr bwMode="gray">
          <a:xfrm>
            <a:off x="-57149" y="-32656"/>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6"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a:t>Section Title</a:t>
            </a:r>
          </a:p>
        </p:txBody>
      </p:sp>
      <p:sp>
        <p:nvSpPr>
          <p:cNvPr id="3" name="Subtitle 2"/>
          <p:cNvSpPr>
            <a:spLocks noGrp="1"/>
          </p:cNvSpPr>
          <p:nvPr>
            <p:ph type="subTitle" idx="1" hasCustomPrompt="1"/>
          </p:nvPr>
        </p:nvSpPr>
        <p:spPr>
          <a:xfrm>
            <a:off x="1404256" y="4134996"/>
            <a:ext cx="4386944" cy="935515"/>
          </a:xfrm>
        </p:spPr>
        <p:txBody>
          <a:bodyPr/>
          <a:lstStyle>
            <a:lvl1pPr marL="0" indent="0" algn="l">
              <a:lnSpc>
                <a:spcPct val="90000"/>
              </a:lnSpc>
              <a:spcBef>
                <a:spcPts val="0"/>
              </a:spcBef>
              <a:buNone/>
              <a:defRPr sz="20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Secondary Text Goes here</a:t>
            </a:r>
          </a:p>
        </p:txBody>
      </p:sp>
    </p:spTree>
    <p:extLst>
      <p:ext uri="{BB962C8B-B14F-4D97-AF65-F5344CB8AC3E}">
        <p14:creationId xmlns:p14="http://schemas.microsoft.com/office/powerpoint/2010/main" val="417217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Header 2">
    <p:spTree>
      <p:nvGrpSpPr>
        <p:cNvPr id="1" name=""/>
        <p:cNvGrpSpPr/>
        <p:nvPr/>
      </p:nvGrpSpPr>
      <p:grpSpPr>
        <a:xfrm>
          <a:off x="0" y="0"/>
          <a:ext cx="0" cy="0"/>
          <a:chOff x="0" y="0"/>
          <a:chExt cx="0" cy="0"/>
        </a:xfrm>
      </p:grpSpPr>
      <p:pic>
        <p:nvPicPr>
          <p:cNvPr id="4" name="Picture 3" descr="Cadence image 2rgb.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Freeform 9"/>
          <p:cNvSpPr/>
          <p:nvPr/>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905165"/>
            <a:ext cx="2514600" cy="469315"/>
          </a:xfrm>
          <a:prstGeom prst="rect">
            <a:avLst/>
          </a:prstGeom>
        </p:spPr>
      </p:pic>
    </p:spTree>
    <p:extLst>
      <p:ext uri="{BB962C8B-B14F-4D97-AF65-F5344CB8AC3E}">
        <p14:creationId xmlns:p14="http://schemas.microsoft.com/office/powerpoint/2010/main" val="933355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Breaker P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95324" y="4267201"/>
            <a:ext cx="8548677" cy="1228343"/>
          </a:xfrm>
          <a:prstGeom prst="rect">
            <a:avLst/>
          </a:prstGeom>
        </p:spPr>
      </p:pic>
      <p:sp>
        <p:nvSpPr>
          <p:cNvPr id="3" name="Subtitle 2"/>
          <p:cNvSpPr>
            <a:spLocks noGrp="1"/>
          </p:cNvSpPr>
          <p:nvPr>
            <p:ph type="subTitle" idx="1" hasCustomPrompt="1"/>
          </p:nvPr>
        </p:nvSpPr>
        <p:spPr>
          <a:xfrm>
            <a:off x="1404256" y="5584368"/>
            <a:ext cx="4386944" cy="685800"/>
          </a:xfrm>
        </p:spPr>
        <p:txBody>
          <a:bodyPr/>
          <a:lstStyle>
            <a:lvl1pPr marL="0" indent="0" algn="l">
              <a:lnSpc>
                <a:spcPct val="90000"/>
              </a:lnSpc>
              <a:spcBef>
                <a:spcPts val="0"/>
              </a:spcBef>
              <a:buNone/>
              <a:defRPr sz="20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Secondary Text Goes here</a:t>
            </a:r>
          </a:p>
        </p:txBody>
      </p:sp>
      <p:sp>
        <p:nvSpPr>
          <p:cNvPr id="2" name="Title 1"/>
          <p:cNvSpPr>
            <a:spLocks noGrp="1"/>
          </p:cNvSpPr>
          <p:nvPr>
            <p:ph type="ctrTitle" hasCustomPrompt="1"/>
          </p:nvPr>
        </p:nvSpPr>
        <p:spPr>
          <a:xfrm>
            <a:off x="1404256" y="4375769"/>
            <a:ext cx="7282544" cy="993991"/>
          </a:xfrm>
        </p:spPr>
        <p:txBody>
          <a:bodyPr rIns="0" bIns="0" anchor="ctr" anchorCtr="0"/>
          <a:lstStyle>
            <a:lvl1pPr>
              <a:lnSpc>
                <a:spcPct val="90000"/>
              </a:lnSpc>
              <a:defRPr sz="2800" b="0" baseline="0">
                <a:solidFill>
                  <a:schemeClr val="bg1"/>
                </a:solidFill>
              </a:defRPr>
            </a:lvl1pPr>
          </a:lstStyle>
          <a:p>
            <a:r>
              <a:rPr lang="en-US"/>
              <a:t>Breaker Page Title Goes Here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6" y="911860"/>
            <a:ext cx="2488747" cy="464288"/>
          </a:xfrm>
          <a:prstGeom prst="rect">
            <a:avLst/>
          </a:prstGeom>
        </p:spPr>
      </p:pic>
    </p:spTree>
    <p:extLst>
      <p:ext uri="{BB962C8B-B14F-4D97-AF65-F5344CB8AC3E}">
        <p14:creationId xmlns:p14="http://schemas.microsoft.com/office/powerpoint/2010/main" val="2262940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1" y="137160"/>
            <a:ext cx="7713969" cy="762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srgbClr val="54585A"/>
              </a:solidFill>
            </a:endParaRPr>
          </a:p>
        </p:txBody>
      </p:sp>
      <p:sp>
        <p:nvSpPr>
          <p:cNvPr id="5" name="Footer Placeholder 4"/>
          <p:cNvSpPr>
            <a:spLocks noGrp="1"/>
          </p:cNvSpPr>
          <p:nvPr>
            <p:ph type="ftr" sz="quarter" idx="11"/>
          </p:nvPr>
        </p:nvSpPr>
        <p:spPr/>
        <p:txBody>
          <a:bodyPr/>
          <a:lstStyle/>
          <a:p>
            <a:endParaRPr lang="en-US" dirty="0">
              <a:solidFill>
                <a:srgbClr val="54585A"/>
              </a:solidFill>
            </a:endParaRPr>
          </a:p>
        </p:txBody>
      </p:sp>
      <p:sp>
        <p:nvSpPr>
          <p:cNvPr id="6" name="Slide Number Placeholder 5"/>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11"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2"/>
                </a:solidFill>
              </a:defRPr>
            </a:lvl1pPr>
            <a:lvl2pPr marL="206370" indent="0">
              <a:buNone/>
              <a:defRPr/>
            </a:lvl2pPr>
            <a:lvl3pPr marL="457189" indent="0">
              <a:buNone/>
              <a:defRPr/>
            </a:lvl3pPr>
            <a:lvl4pPr marL="631810" indent="0">
              <a:buNone/>
              <a:defRPr/>
            </a:lvl4pPr>
            <a:lvl5pPr marL="804843" indent="0">
              <a:buNone/>
              <a:defRPr/>
            </a:lvl5pPr>
          </a:lstStyle>
          <a:p>
            <a:pPr lvl="0"/>
            <a:r>
              <a:rPr lang="en-US"/>
              <a:t>Slide Subtitle</a:t>
            </a:r>
          </a:p>
        </p:txBody>
      </p:sp>
    </p:spTree>
    <p:extLst>
      <p:ext uri="{BB962C8B-B14F-4D97-AF65-F5344CB8AC3E}">
        <p14:creationId xmlns:p14="http://schemas.microsoft.com/office/powerpoint/2010/main" val="196234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1" y="137160"/>
            <a:ext cx="7713969" cy="762000"/>
          </a:xfrm>
        </p:spPr>
        <p:txBody>
          <a:bodyPr/>
          <a:lstStyle/>
          <a:p>
            <a:r>
              <a:rPr lang="en-US"/>
              <a:t>Click to edit Master title style</a:t>
            </a:r>
          </a:p>
        </p:txBody>
      </p:sp>
      <p:sp>
        <p:nvSpPr>
          <p:cNvPr id="3" name="Content Placeholder 2"/>
          <p:cNvSpPr>
            <a:spLocks noGrp="1"/>
          </p:cNvSpPr>
          <p:nvPr>
            <p:ph sz="half" idx="1"/>
          </p:nvPr>
        </p:nvSpPr>
        <p:spPr>
          <a:xfrm>
            <a:off x="801197" y="1621972"/>
            <a:ext cx="3767328" cy="4093029"/>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00423" y="1621972"/>
            <a:ext cx="3767328" cy="4093029"/>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srgbClr val="54585A"/>
              </a:solidFill>
            </a:endParaRPr>
          </a:p>
        </p:txBody>
      </p:sp>
      <p:sp>
        <p:nvSpPr>
          <p:cNvPr id="6" name="Footer Placeholder 5"/>
          <p:cNvSpPr>
            <a:spLocks noGrp="1"/>
          </p:cNvSpPr>
          <p:nvPr>
            <p:ph type="ftr" sz="quarter" idx="11"/>
          </p:nvPr>
        </p:nvSpPr>
        <p:spPr/>
        <p:txBody>
          <a:bodyPr/>
          <a:lstStyle/>
          <a:p>
            <a:endParaRPr lang="en-US" dirty="0">
              <a:solidFill>
                <a:srgbClr val="54585A"/>
              </a:solidFill>
            </a:endParaRPr>
          </a:p>
        </p:txBody>
      </p:sp>
      <p:sp>
        <p:nvSpPr>
          <p:cNvPr id="7" name="Slide Number Placeholder 6"/>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11" name="Text Placeholder 10"/>
          <p:cNvSpPr>
            <a:spLocks noGrp="1"/>
          </p:cNvSpPr>
          <p:nvPr>
            <p:ph type="body" sz="quarter" idx="13" hasCustomPrompt="1"/>
          </p:nvPr>
        </p:nvSpPr>
        <p:spPr>
          <a:xfrm>
            <a:off x="990599" y="914400"/>
            <a:ext cx="6858000" cy="457200"/>
          </a:xfrm>
        </p:spPr>
        <p:txBody>
          <a:bodyPr/>
          <a:lstStyle>
            <a:lvl1pPr marL="0" indent="0">
              <a:lnSpc>
                <a:spcPct val="85000"/>
              </a:lnSpc>
              <a:spcBef>
                <a:spcPts val="0"/>
              </a:spcBef>
              <a:buNone/>
              <a:defRPr sz="2000" spc="-80" baseline="0">
                <a:solidFill>
                  <a:schemeClr val="accent2"/>
                </a:solidFill>
              </a:defRPr>
            </a:lvl1pPr>
            <a:lvl2pPr marL="206370" indent="0">
              <a:buNone/>
              <a:defRPr/>
            </a:lvl2pPr>
            <a:lvl3pPr marL="457189" indent="0">
              <a:buNone/>
              <a:defRPr/>
            </a:lvl3pPr>
            <a:lvl4pPr marL="631810" indent="0">
              <a:buNone/>
              <a:defRPr/>
            </a:lvl4pPr>
            <a:lvl5pPr marL="804843" indent="0">
              <a:buNone/>
              <a:defRPr/>
            </a:lvl5pPr>
          </a:lstStyle>
          <a:p>
            <a:pPr lvl="0"/>
            <a:r>
              <a:rPr lang="en-US"/>
              <a:t>Slide Subtitle</a:t>
            </a:r>
          </a:p>
        </p:txBody>
      </p:sp>
    </p:spTree>
    <p:extLst>
      <p:ext uri="{BB962C8B-B14F-4D97-AF65-F5344CB8AC3E}">
        <p14:creationId xmlns:p14="http://schemas.microsoft.com/office/powerpoint/2010/main" val="1265353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600" y="1622425"/>
            <a:ext cx="3581400" cy="358775"/>
          </a:xfrm>
        </p:spPr>
        <p:txBody>
          <a:bodyPr anchor="b"/>
          <a:lstStyle>
            <a:lvl1pPr marL="0" indent="0">
              <a:buNone/>
              <a:defRPr sz="1851"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01198" y="1981200"/>
            <a:ext cx="3768895" cy="3733800"/>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08038" y="1624013"/>
            <a:ext cx="3770375" cy="357187"/>
          </a:xfrm>
        </p:spPr>
        <p:txBody>
          <a:bodyPr anchor="b"/>
          <a:lstStyle>
            <a:lvl1pPr marL="0" indent="0">
              <a:buNone/>
              <a:defRPr sz="1851"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7126" y="1981200"/>
            <a:ext cx="3770375" cy="3733800"/>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srgbClr val="54585A"/>
              </a:solidFill>
            </a:endParaRPr>
          </a:p>
        </p:txBody>
      </p:sp>
      <p:sp>
        <p:nvSpPr>
          <p:cNvPr id="8" name="Footer Placeholder 7"/>
          <p:cNvSpPr>
            <a:spLocks noGrp="1"/>
          </p:cNvSpPr>
          <p:nvPr>
            <p:ph type="ftr" sz="quarter" idx="11"/>
          </p:nvPr>
        </p:nvSpPr>
        <p:spPr/>
        <p:txBody>
          <a:bodyPr/>
          <a:lstStyle/>
          <a:p>
            <a:endParaRPr lang="en-US" dirty="0">
              <a:solidFill>
                <a:srgbClr val="54585A"/>
              </a:solidFill>
            </a:endParaRPr>
          </a:p>
        </p:txBody>
      </p:sp>
      <p:sp>
        <p:nvSpPr>
          <p:cNvPr id="9" name="Slide Number Placeholder 8"/>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14" name="Text Placeholder 10"/>
          <p:cNvSpPr>
            <a:spLocks noGrp="1"/>
          </p:cNvSpPr>
          <p:nvPr>
            <p:ph type="body" sz="quarter" idx="13" hasCustomPrompt="1"/>
          </p:nvPr>
        </p:nvSpPr>
        <p:spPr>
          <a:xfrm>
            <a:off x="990600" y="914400"/>
            <a:ext cx="6852557" cy="457200"/>
          </a:xfrm>
        </p:spPr>
        <p:txBody>
          <a:bodyPr/>
          <a:lstStyle>
            <a:lvl1pPr marL="0" indent="0">
              <a:lnSpc>
                <a:spcPct val="85000"/>
              </a:lnSpc>
              <a:spcBef>
                <a:spcPts val="0"/>
              </a:spcBef>
              <a:buNone/>
              <a:defRPr sz="2000" spc="-80" baseline="0">
                <a:solidFill>
                  <a:schemeClr val="accent2"/>
                </a:solidFill>
              </a:defRPr>
            </a:lvl1pPr>
            <a:lvl2pPr marL="206370" indent="0">
              <a:buNone/>
              <a:defRPr/>
            </a:lvl2pPr>
            <a:lvl3pPr marL="457189" indent="0">
              <a:buNone/>
              <a:defRPr/>
            </a:lvl3pPr>
            <a:lvl4pPr marL="631810" indent="0">
              <a:buNone/>
              <a:defRPr/>
            </a:lvl4pPr>
            <a:lvl5pPr marL="804843" indent="0">
              <a:buNone/>
              <a:defRPr/>
            </a:lvl5pPr>
          </a:lstStyle>
          <a:p>
            <a:pPr lvl="0"/>
            <a:r>
              <a:rPr lang="en-US"/>
              <a:t>Slide Subtitle</a:t>
            </a:r>
          </a:p>
        </p:txBody>
      </p:sp>
    </p:spTree>
    <p:extLst>
      <p:ext uri="{BB962C8B-B14F-4D97-AF65-F5344CB8AC3E}">
        <p14:creationId xmlns:p14="http://schemas.microsoft.com/office/powerpoint/2010/main" val="1487480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85157" y="3724712"/>
            <a:ext cx="3586843" cy="347472"/>
          </a:xfrm>
        </p:spPr>
        <p:txBody>
          <a:bodyPr anchor="b"/>
          <a:lstStyle>
            <a:lvl1pPr marL="0" indent="0">
              <a:buNone/>
              <a:defRPr sz="1851"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90601" y="4038600"/>
            <a:ext cx="3579492" cy="1676400"/>
          </a:xfrm>
        </p:spPr>
        <p:txBody>
          <a:bodyPr vert="horz" lIns="0" tIns="0" rIns="91440" bIns="45720" rtlCol="0">
            <a:noAutofit/>
          </a:bodyPr>
          <a:lstStyle>
            <a:lvl1pPr marL="0" indent="0">
              <a:buNone/>
              <a:defRPr lang="en-US" smtClean="0"/>
            </a:lvl1pPr>
            <a:lvl2pPr marL="206370" indent="0">
              <a:buNone/>
              <a:defRPr lang="en-US" smtClean="0"/>
            </a:lvl2pPr>
            <a:lvl3pPr marL="457189" indent="0">
              <a:buNone/>
              <a:defRPr lang="en-US" smtClean="0"/>
            </a:lvl3pPr>
            <a:lvl4pPr marL="631810" indent="0">
              <a:buNone/>
              <a:defRPr lang="en-US" smtClean="0"/>
            </a:lvl4pPr>
            <a:lvl5pPr marL="804843" indent="0">
              <a:buNone/>
              <a:defRPr lang="en-US"/>
            </a:lvl5pPr>
          </a:lstStyle>
          <a:p>
            <a:pPr lvl="0"/>
            <a:r>
              <a:rPr lang="en-US"/>
              <a:t>Click to edit Master text styles</a:t>
            </a:r>
          </a:p>
        </p:txBody>
      </p:sp>
      <p:sp>
        <p:nvSpPr>
          <p:cNvPr id="5" name="Text Placeholder 4"/>
          <p:cNvSpPr>
            <a:spLocks noGrp="1"/>
          </p:cNvSpPr>
          <p:nvPr>
            <p:ph type="body" sz="quarter" idx="3"/>
          </p:nvPr>
        </p:nvSpPr>
        <p:spPr>
          <a:xfrm>
            <a:off x="4908036" y="3724712"/>
            <a:ext cx="3584448" cy="347472"/>
          </a:xfrm>
        </p:spPr>
        <p:txBody>
          <a:bodyPr anchor="b"/>
          <a:lstStyle>
            <a:lvl1pPr marL="0" indent="0">
              <a:buNone/>
              <a:defRPr sz="1851"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08036" y="4038600"/>
            <a:ext cx="3580899" cy="1676400"/>
          </a:xfrm>
        </p:spPr>
        <p:txBody>
          <a:bodyPr vert="horz" lIns="0" tIns="0" rIns="91440" bIns="45720" rtlCol="0">
            <a:noAutofit/>
          </a:bodyPr>
          <a:lstStyle>
            <a:lvl1pPr marL="0" indent="0">
              <a:buNone/>
              <a:defRPr lang="en-US" dirty="0" smtClean="0"/>
            </a:lvl1pPr>
            <a:lvl2pPr marL="206370" indent="0">
              <a:buNone/>
              <a:defRPr lang="en-US" dirty="0" smtClean="0"/>
            </a:lvl2pPr>
            <a:lvl3pPr marL="457189" indent="0">
              <a:buNone/>
              <a:defRPr lang="en-US" dirty="0" smtClean="0"/>
            </a:lvl3pPr>
            <a:lvl4pPr marL="631810" indent="0">
              <a:buNone/>
              <a:defRPr lang="en-US" dirty="0" smtClean="0"/>
            </a:lvl4pPr>
            <a:lvl5pPr marL="804843" indent="0">
              <a:buNone/>
              <a:defRPr lang="en-US" dirty="0"/>
            </a:lvl5pPr>
          </a:lstStyle>
          <a:p>
            <a:pPr lvl="0"/>
            <a:r>
              <a:rPr lang="en-US"/>
              <a:t>Click to edit Master text styles</a:t>
            </a:r>
          </a:p>
        </p:txBody>
      </p:sp>
      <p:sp>
        <p:nvSpPr>
          <p:cNvPr id="7" name="Date Placeholder 6"/>
          <p:cNvSpPr>
            <a:spLocks noGrp="1"/>
          </p:cNvSpPr>
          <p:nvPr>
            <p:ph type="dt" sz="half" idx="10"/>
          </p:nvPr>
        </p:nvSpPr>
        <p:spPr/>
        <p:txBody>
          <a:bodyPr/>
          <a:lstStyle/>
          <a:p>
            <a:endParaRPr lang="en-US" dirty="0">
              <a:solidFill>
                <a:srgbClr val="54585A"/>
              </a:solidFill>
            </a:endParaRPr>
          </a:p>
        </p:txBody>
      </p:sp>
      <p:sp>
        <p:nvSpPr>
          <p:cNvPr id="8" name="Footer Placeholder 7"/>
          <p:cNvSpPr>
            <a:spLocks noGrp="1"/>
          </p:cNvSpPr>
          <p:nvPr>
            <p:ph type="ftr" sz="quarter" idx="11"/>
          </p:nvPr>
        </p:nvSpPr>
        <p:spPr/>
        <p:txBody>
          <a:bodyPr/>
          <a:lstStyle/>
          <a:p>
            <a:endParaRPr lang="en-US" dirty="0">
              <a:solidFill>
                <a:srgbClr val="54585A"/>
              </a:solidFill>
            </a:endParaRPr>
          </a:p>
        </p:txBody>
      </p:sp>
      <p:sp>
        <p:nvSpPr>
          <p:cNvPr id="9" name="Slide Number Placeholder 8"/>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14" name="Text Placeholder 10"/>
          <p:cNvSpPr>
            <a:spLocks noGrp="1"/>
          </p:cNvSpPr>
          <p:nvPr>
            <p:ph type="body" sz="quarter" idx="13" hasCustomPrompt="1"/>
          </p:nvPr>
        </p:nvSpPr>
        <p:spPr>
          <a:xfrm>
            <a:off x="990600" y="914400"/>
            <a:ext cx="6852557" cy="457200"/>
          </a:xfrm>
        </p:spPr>
        <p:txBody>
          <a:bodyPr/>
          <a:lstStyle>
            <a:lvl1pPr marL="0" indent="0">
              <a:lnSpc>
                <a:spcPct val="85000"/>
              </a:lnSpc>
              <a:spcBef>
                <a:spcPts val="0"/>
              </a:spcBef>
              <a:buNone/>
              <a:defRPr sz="2000" spc="-80" baseline="0">
                <a:solidFill>
                  <a:schemeClr val="accent2"/>
                </a:solidFill>
              </a:defRPr>
            </a:lvl1pPr>
            <a:lvl2pPr marL="206370" indent="0">
              <a:buNone/>
              <a:defRPr/>
            </a:lvl2pPr>
            <a:lvl3pPr marL="457189" indent="0">
              <a:buNone/>
              <a:defRPr/>
            </a:lvl3pPr>
            <a:lvl4pPr marL="631810" indent="0">
              <a:buNone/>
              <a:defRPr/>
            </a:lvl4pPr>
            <a:lvl5pPr marL="804843" indent="0">
              <a:buNone/>
              <a:defRPr/>
            </a:lvl5pPr>
          </a:lstStyle>
          <a:p>
            <a:pPr lvl="0"/>
            <a:r>
              <a:rPr lang="en-US"/>
              <a:t>Slide Subtitle</a:t>
            </a:r>
          </a:p>
        </p:txBody>
      </p:sp>
      <p:sp>
        <p:nvSpPr>
          <p:cNvPr id="13" name="Picture Placeholder 12"/>
          <p:cNvSpPr>
            <a:spLocks noGrp="1"/>
          </p:cNvSpPr>
          <p:nvPr>
            <p:ph type="pic" sz="quarter" idx="14" hasCustomPrompt="1"/>
          </p:nvPr>
        </p:nvSpPr>
        <p:spPr>
          <a:xfrm>
            <a:off x="990600" y="1622425"/>
            <a:ext cx="3429000" cy="1994355"/>
          </a:xfrm>
        </p:spPr>
        <p:txBody>
          <a:bodyPr anchor="ctr"/>
          <a:lstStyle>
            <a:lvl1pPr marL="0" indent="0" algn="ctr">
              <a:buNone/>
              <a:defRPr/>
            </a:lvl1pPr>
          </a:lstStyle>
          <a:p>
            <a:r>
              <a:rPr lang="en-US" dirty="0"/>
              <a:t>Insert image</a:t>
            </a:r>
          </a:p>
        </p:txBody>
      </p:sp>
      <p:sp>
        <p:nvSpPr>
          <p:cNvPr id="15" name="Picture Placeholder 12"/>
          <p:cNvSpPr>
            <a:spLocks noGrp="1"/>
          </p:cNvSpPr>
          <p:nvPr>
            <p:ph type="pic" sz="quarter" idx="15" hasCustomPrompt="1"/>
          </p:nvPr>
        </p:nvSpPr>
        <p:spPr>
          <a:xfrm>
            <a:off x="4908036" y="1622425"/>
            <a:ext cx="3429000" cy="1994355"/>
          </a:xfrm>
        </p:spPr>
        <p:txBody>
          <a:bodyPr anchor="ctr"/>
          <a:lstStyle>
            <a:lvl1pPr marL="0" indent="0" algn="ctr">
              <a:buNone/>
              <a:defRPr/>
            </a:lvl1pPr>
          </a:lstStyle>
          <a:p>
            <a:r>
              <a:rPr lang="en-US" dirty="0"/>
              <a:t>Insert image</a:t>
            </a:r>
          </a:p>
        </p:txBody>
      </p:sp>
    </p:spTree>
    <p:extLst>
      <p:ext uri="{BB962C8B-B14F-4D97-AF65-F5344CB8AC3E}">
        <p14:creationId xmlns:p14="http://schemas.microsoft.com/office/powerpoint/2010/main" val="2710062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1" y="137160"/>
            <a:ext cx="7713969" cy="76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600" y="1622425"/>
            <a:ext cx="3581400" cy="358775"/>
          </a:xfrm>
        </p:spPr>
        <p:txBody>
          <a:bodyPr anchor="b"/>
          <a:lstStyle>
            <a:lvl1pPr marL="0" indent="0">
              <a:buNone/>
              <a:defRPr sz="1851"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01198" y="1981201"/>
            <a:ext cx="3773089" cy="1711325"/>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90599" y="3652125"/>
            <a:ext cx="3581401" cy="349526"/>
          </a:xfrm>
        </p:spPr>
        <p:txBody>
          <a:bodyPr anchor="b"/>
          <a:lstStyle>
            <a:lvl1pPr marL="0" indent="0">
              <a:buNone/>
              <a:defRPr sz="1851"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03913" y="4012036"/>
            <a:ext cx="3770375" cy="1558925"/>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srgbClr val="54585A"/>
              </a:solidFill>
            </a:endParaRPr>
          </a:p>
        </p:txBody>
      </p:sp>
      <p:sp>
        <p:nvSpPr>
          <p:cNvPr id="8" name="Footer Placeholder 7"/>
          <p:cNvSpPr>
            <a:spLocks noGrp="1"/>
          </p:cNvSpPr>
          <p:nvPr>
            <p:ph type="ftr" sz="quarter" idx="11"/>
          </p:nvPr>
        </p:nvSpPr>
        <p:spPr/>
        <p:txBody>
          <a:bodyPr/>
          <a:lstStyle/>
          <a:p>
            <a:endParaRPr lang="en-US" dirty="0">
              <a:solidFill>
                <a:srgbClr val="54585A"/>
              </a:solidFill>
            </a:endParaRPr>
          </a:p>
        </p:txBody>
      </p:sp>
      <p:sp>
        <p:nvSpPr>
          <p:cNvPr id="9" name="Slide Number Placeholder 8"/>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14" name="Content Placeholder 13"/>
          <p:cNvSpPr>
            <a:spLocks noGrp="1"/>
          </p:cNvSpPr>
          <p:nvPr>
            <p:ph sz="quarter" idx="13"/>
          </p:nvPr>
        </p:nvSpPr>
        <p:spPr>
          <a:xfrm>
            <a:off x="5209564" y="1676400"/>
            <a:ext cx="3934437"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0"/>
          <p:cNvSpPr>
            <a:spLocks noGrp="1"/>
          </p:cNvSpPr>
          <p:nvPr>
            <p:ph type="body" sz="quarter" idx="14" hasCustomPrompt="1"/>
          </p:nvPr>
        </p:nvSpPr>
        <p:spPr>
          <a:xfrm>
            <a:off x="990600" y="914400"/>
            <a:ext cx="6858000" cy="457200"/>
          </a:xfrm>
        </p:spPr>
        <p:txBody>
          <a:bodyPr/>
          <a:lstStyle>
            <a:lvl1pPr marL="0" indent="0">
              <a:lnSpc>
                <a:spcPct val="85000"/>
              </a:lnSpc>
              <a:spcBef>
                <a:spcPts val="0"/>
              </a:spcBef>
              <a:buNone/>
              <a:defRPr sz="2000" spc="-80" baseline="0">
                <a:solidFill>
                  <a:schemeClr val="accent2"/>
                </a:solidFill>
              </a:defRPr>
            </a:lvl1pPr>
            <a:lvl2pPr marL="206370" indent="0">
              <a:buNone/>
              <a:defRPr/>
            </a:lvl2pPr>
            <a:lvl3pPr marL="457189" indent="0">
              <a:buNone/>
              <a:defRPr/>
            </a:lvl3pPr>
            <a:lvl4pPr marL="631810" indent="0">
              <a:buNone/>
              <a:defRPr/>
            </a:lvl4pPr>
            <a:lvl5pPr marL="804843" indent="0">
              <a:buNone/>
              <a:defRPr/>
            </a:lvl5pPr>
          </a:lstStyle>
          <a:p>
            <a:pPr lvl="0"/>
            <a:r>
              <a:rPr lang="en-US"/>
              <a:t>Slide Subtitle</a:t>
            </a:r>
          </a:p>
        </p:txBody>
      </p:sp>
    </p:spTree>
    <p:extLst>
      <p:ext uri="{BB962C8B-B14F-4D97-AF65-F5344CB8AC3E}">
        <p14:creationId xmlns:p14="http://schemas.microsoft.com/office/powerpoint/2010/main" val="1230242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ey Facts + Side Images">
    <p:spTree>
      <p:nvGrpSpPr>
        <p:cNvPr id="1" name=""/>
        <p:cNvGrpSpPr/>
        <p:nvPr/>
      </p:nvGrpSpPr>
      <p:grpSpPr>
        <a:xfrm>
          <a:off x="0" y="0"/>
          <a:ext cx="0" cy="0"/>
          <a:chOff x="0" y="0"/>
          <a:chExt cx="0" cy="0"/>
        </a:xfrm>
      </p:grpSpPr>
      <p:sp>
        <p:nvSpPr>
          <p:cNvPr id="2" name="Title 1"/>
          <p:cNvSpPr>
            <a:spLocks noGrp="1"/>
          </p:cNvSpPr>
          <p:nvPr>
            <p:ph type="title"/>
          </p:nvPr>
        </p:nvSpPr>
        <p:spPr>
          <a:xfrm>
            <a:off x="990601" y="137160"/>
            <a:ext cx="7713969" cy="76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600" y="1624013"/>
            <a:ext cx="2438400" cy="357187"/>
          </a:xfrm>
        </p:spPr>
        <p:txBody>
          <a:bodyPr anchor="b"/>
          <a:lstStyle>
            <a:lvl1pPr marL="0" indent="0">
              <a:buNone/>
              <a:defRPr sz="1851"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a:t>
            </a:r>
          </a:p>
        </p:txBody>
      </p:sp>
      <p:sp>
        <p:nvSpPr>
          <p:cNvPr id="4" name="Content Placeholder 3"/>
          <p:cNvSpPr>
            <a:spLocks noGrp="1"/>
          </p:cNvSpPr>
          <p:nvPr>
            <p:ph sz="half" idx="2"/>
          </p:nvPr>
        </p:nvSpPr>
        <p:spPr>
          <a:xfrm>
            <a:off x="801197" y="1981200"/>
            <a:ext cx="2399203" cy="3733800"/>
          </a:xfrm>
        </p:spPr>
        <p:txBody>
          <a:bodyPr vert="horz" lIns="0" tIns="0" rIns="91440" bIns="45720" rtlCol="0">
            <a:noAutofit/>
          </a:bodyPr>
          <a:lstStyle>
            <a:lvl1pPr>
              <a:defRPr lang="en-US" sz="1851" smtClean="0"/>
            </a:lvl1pPr>
            <a:lvl2pPr>
              <a:defRPr lang="en-US" sz="1851"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endParaRPr lang="en-US" dirty="0">
              <a:solidFill>
                <a:srgbClr val="54585A"/>
              </a:solidFill>
            </a:endParaRPr>
          </a:p>
        </p:txBody>
      </p:sp>
      <p:sp>
        <p:nvSpPr>
          <p:cNvPr id="8" name="Footer Placeholder 7"/>
          <p:cNvSpPr>
            <a:spLocks noGrp="1"/>
          </p:cNvSpPr>
          <p:nvPr>
            <p:ph type="ftr" sz="quarter" idx="11"/>
          </p:nvPr>
        </p:nvSpPr>
        <p:spPr/>
        <p:txBody>
          <a:bodyPr/>
          <a:lstStyle/>
          <a:p>
            <a:endParaRPr lang="en-US" dirty="0">
              <a:solidFill>
                <a:srgbClr val="54585A"/>
              </a:solidFill>
            </a:endParaRPr>
          </a:p>
        </p:txBody>
      </p:sp>
      <p:sp>
        <p:nvSpPr>
          <p:cNvPr id="9" name="Slide Number Placeholder 8"/>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15" name="Text Placeholder 10"/>
          <p:cNvSpPr>
            <a:spLocks noGrp="1"/>
          </p:cNvSpPr>
          <p:nvPr>
            <p:ph type="body" sz="quarter" idx="14" hasCustomPrompt="1"/>
          </p:nvPr>
        </p:nvSpPr>
        <p:spPr>
          <a:xfrm>
            <a:off x="990600" y="914400"/>
            <a:ext cx="6858000" cy="457200"/>
          </a:xfrm>
        </p:spPr>
        <p:txBody>
          <a:bodyPr/>
          <a:lstStyle>
            <a:lvl1pPr marL="0" indent="0">
              <a:lnSpc>
                <a:spcPct val="85000"/>
              </a:lnSpc>
              <a:spcBef>
                <a:spcPts val="0"/>
              </a:spcBef>
              <a:buNone/>
              <a:defRPr sz="2000" spc="-80" baseline="0">
                <a:solidFill>
                  <a:schemeClr val="accent2"/>
                </a:solidFill>
              </a:defRPr>
            </a:lvl1pPr>
            <a:lvl2pPr marL="206370" indent="0">
              <a:buNone/>
              <a:defRPr/>
            </a:lvl2pPr>
            <a:lvl3pPr marL="457189" indent="0">
              <a:buNone/>
              <a:defRPr/>
            </a:lvl3pPr>
            <a:lvl4pPr marL="631810" indent="0">
              <a:buNone/>
              <a:defRPr/>
            </a:lvl4pPr>
            <a:lvl5pPr marL="804843" indent="0">
              <a:buNone/>
              <a:defRPr/>
            </a:lvl5pPr>
          </a:lstStyle>
          <a:p>
            <a:pPr lvl="0"/>
            <a:r>
              <a:rPr lang="en-US"/>
              <a:t>Slide Subtitle</a:t>
            </a:r>
          </a:p>
        </p:txBody>
      </p:sp>
      <p:sp>
        <p:nvSpPr>
          <p:cNvPr id="12" name="Picture Placeholder 11"/>
          <p:cNvSpPr>
            <a:spLocks noGrp="1"/>
          </p:cNvSpPr>
          <p:nvPr>
            <p:ph type="pic" sz="quarter" idx="15" hasCustomPrompt="1"/>
          </p:nvPr>
        </p:nvSpPr>
        <p:spPr>
          <a:xfrm>
            <a:off x="3505200" y="1622425"/>
            <a:ext cx="2209800" cy="3657600"/>
          </a:xfrm>
        </p:spPr>
        <p:txBody>
          <a:bodyPr anchor="ctr"/>
          <a:lstStyle>
            <a:lvl1pPr marL="0" indent="0" algn="ctr">
              <a:buNone/>
              <a:defRPr/>
            </a:lvl1pPr>
          </a:lstStyle>
          <a:p>
            <a:r>
              <a:rPr lang="en-US" dirty="0"/>
              <a:t>Insert image</a:t>
            </a:r>
          </a:p>
        </p:txBody>
      </p:sp>
      <p:sp>
        <p:nvSpPr>
          <p:cNvPr id="16" name="Picture Placeholder 11"/>
          <p:cNvSpPr>
            <a:spLocks noGrp="1"/>
          </p:cNvSpPr>
          <p:nvPr>
            <p:ph type="pic" sz="quarter" idx="16" hasCustomPrompt="1"/>
          </p:nvPr>
        </p:nvSpPr>
        <p:spPr>
          <a:xfrm>
            <a:off x="6019800" y="1622425"/>
            <a:ext cx="2209800" cy="3657600"/>
          </a:xfrm>
        </p:spPr>
        <p:txBody>
          <a:bodyPr anchor="ctr"/>
          <a:lstStyle>
            <a:lvl1pPr marL="0" indent="0" algn="ctr">
              <a:buNone/>
              <a:defRPr/>
            </a:lvl1pPr>
          </a:lstStyle>
          <a:p>
            <a:r>
              <a:rPr lang="en-US" dirty="0"/>
              <a:t>Insert image</a:t>
            </a:r>
          </a:p>
        </p:txBody>
      </p:sp>
    </p:spTree>
    <p:extLst>
      <p:ext uri="{BB962C8B-B14F-4D97-AF65-F5344CB8AC3E}">
        <p14:creationId xmlns:p14="http://schemas.microsoft.com/office/powerpoint/2010/main" val="778602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srgbClr val="54585A"/>
              </a:solidFill>
            </a:endParaRPr>
          </a:p>
        </p:txBody>
      </p:sp>
      <p:sp>
        <p:nvSpPr>
          <p:cNvPr id="4" name="Footer Placeholder 3"/>
          <p:cNvSpPr>
            <a:spLocks noGrp="1"/>
          </p:cNvSpPr>
          <p:nvPr>
            <p:ph type="ftr" sz="quarter" idx="11"/>
          </p:nvPr>
        </p:nvSpPr>
        <p:spPr/>
        <p:txBody>
          <a:bodyPr/>
          <a:lstStyle/>
          <a:p>
            <a:endParaRPr lang="en-US" dirty="0">
              <a:solidFill>
                <a:srgbClr val="54585A"/>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7" name="Text Placeholder 10"/>
          <p:cNvSpPr>
            <a:spLocks noGrp="1"/>
          </p:cNvSpPr>
          <p:nvPr>
            <p:ph type="body" sz="quarter" idx="13" hasCustomPrompt="1"/>
          </p:nvPr>
        </p:nvSpPr>
        <p:spPr>
          <a:xfrm>
            <a:off x="990600" y="914400"/>
            <a:ext cx="6858000" cy="457200"/>
          </a:xfrm>
        </p:spPr>
        <p:txBody>
          <a:bodyPr/>
          <a:lstStyle>
            <a:lvl1pPr marL="0" indent="0">
              <a:lnSpc>
                <a:spcPct val="85000"/>
              </a:lnSpc>
              <a:spcBef>
                <a:spcPts val="0"/>
              </a:spcBef>
              <a:buNone/>
              <a:defRPr sz="2000" spc="-80" baseline="0">
                <a:solidFill>
                  <a:schemeClr val="accent2"/>
                </a:solidFill>
              </a:defRPr>
            </a:lvl1pPr>
            <a:lvl2pPr marL="206370" indent="0">
              <a:buNone/>
              <a:defRPr/>
            </a:lvl2pPr>
            <a:lvl3pPr marL="457189" indent="0">
              <a:buNone/>
              <a:defRPr/>
            </a:lvl3pPr>
            <a:lvl4pPr marL="631810" indent="0">
              <a:buNone/>
              <a:defRPr/>
            </a:lvl4pPr>
            <a:lvl5pPr marL="804843" indent="0">
              <a:buNone/>
              <a:defRPr/>
            </a:lvl5pPr>
          </a:lstStyle>
          <a:p>
            <a:pPr lvl="0"/>
            <a:r>
              <a:rPr lang="en-US"/>
              <a:t>Slide Subtitle</a:t>
            </a:r>
          </a:p>
        </p:txBody>
      </p:sp>
    </p:spTree>
    <p:extLst>
      <p:ext uri="{BB962C8B-B14F-4D97-AF65-F5344CB8AC3E}">
        <p14:creationId xmlns:p14="http://schemas.microsoft.com/office/powerpoint/2010/main" val="1952141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54585A"/>
              </a:solidFill>
            </a:endParaRPr>
          </a:p>
        </p:txBody>
      </p:sp>
      <p:sp>
        <p:nvSpPr>
          <p:cNvPr id="3" name="Footer Placeholder 2"/>
          <p:cNvSpPr>
            <a:spLocks noGrp="1"/>
          </p:cNvSpPr>
          <p:nvPr>
            <p:ph type="ftr" sz="quarter" idx="11"/>
          </p:nvPr>
        </p:nvSpPr>
        <p:spPr/>
        <p:txBody>
          <a:bodyPr/>
          <a:lstStyle/>
          <a:p>
            <a:endParaRPr lang="en-US" dirty="0">
              <a:solidFill>
                <a:srgbClr val="54585A"/>
              </a:solidFill>
            </a:endParaRPr>
          </a:p>
        </p:txBody>
      </p:sp>
      <p:sp>
        <p:nvSpPr>
          <p:cNvPr id="4" name="Slide Number Placeholder 3"/>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5924" y="6400800"/>
            <a:ext cx="1422024" cy="265285"/>
          </a:xfrm>
          <a:prstGeom prst="rect">
            <a:avLst/>
          </a:prstGeom>
        </p:spPr>
      </p:pic>
      <p:sp>
        <p:nvSpPr>
          <p:cNvPr id="6" name="Title 1"/>
          <p:cNvSpPr>
            <a:spLocks noGrp="1"/>
          </p:cNvSpPr>
          <p:nvPr>
            <p:ph type="title"/>
          </p:nvPr>
        </p:nvSpPr>
        <p:spPr>
          <a:xfrm>
            <a:off x="990601" y="137160"/>
            <a:ext cx="7713969" cy="762000"/>
          </a:xfrm>
        </p:spPr>
        <p:txBody>
          <a:bodyPr/>
          <a:lstStyle/>
          <a:p>
            <a:r>
              <a:rPr lang="en-US"/>
              <a:t>Click to edit Master title style</a:t>
            </a:r>
          </a:p>
        </p:txBody>
      </p:sp>
    </p:spTree>
    <p:extLst>
      <p:ext uri="{BB962C8B-B14F-4D97-AF65-F5344CB8AC3E}">
        <p14:creationId xmlns:p14="http://schemas.microsoft.com/office/powerpoint/2010/main" val="3690998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ank No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54585A"/>
              </a:solidFill>
            </a:endParaRPr>
          </a:p>
        </p:txBody>
      </p:sp>
      <p:sp>
        <p:nvSpPr>
          <p:cNvPr id="3" name="Footer Placeholder 2"/>
          <p:cNvSpPr>
            <a:spLocks noGrp="1"/>
          </p:cNvSpPr>
          <p:nvPr>
            <p:ph type="ftr" sz="quarter" idx="11"/>
          </p:nvPr>
        </p:nvSpPr>
        <p:spPr/>
        <p:txBody>
          <a:bodyPr/>
          <a:lstStyle/>
          <a:p>
            <a:endParaRPr lang="en-US" dirty="0">
              <a:solidFill>
                <a:srgbClr val="54585A"/>
              </a:solidFill>
            </a:endParaRPr>
          </a:p>
        </p:txBody>
      </p:sp>
      <p:sp>
        <p:nvSpPr>
          <p:cNvPr id="4" name="Slide Number Placeholder 3"/>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5" name="Title 1"/>
          <p:cNvSpPr>
            <a:spLocks noGrp="1"/>
          </p:cNvSpPr>
          <p:nvPr>
            <p:ph type="title"/>
          </p:nvPr>
        </p:nvSpPr>
        <p:spPr>
          <a:xfrm>
            <a:off x="990601" y="137160"/>
            <a:ext cx="7713969" cy="762000"/>
          </a:xfrm>
        </p:spPr>
        <p:txBody>
          <a:bodyPr/>
          <a:lstStyle/>
          <a:p>
            <a:r>
              <a:rPr lang="en-US"/>
              <a:t>Click to edit Master title style</a:t>
            </a:r>
          </a:p>
        </p:txBody>
      </p:sp>
    </p:spTree>
    <p:extLst>
      <p:ext uri="{BB962C8B-B14F-4D97-AF65-F5344CB8AC3E}">
        <p14:creationId xmlns:p14="http://schemas.microsoft.com/office/powerpoint/2010/main" val="314437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Section Header 4">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
        <p:nvSpPr>
          <p:cNvPr id="4" name="TextBox 3"/>
          <p:cNvSpPr txBox="1"/>
          <p:nvPr/>
        </p:nvSpPr>
        <p:spPr>
          <a:xfrm>
            <a:off x="7181273" y="2286000"/>
            <a:ext cx="9144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pic>
        <p:nvPicPr>
          <p:cNvPr id="8" name="Picture 7" descr="NM-Logo-Stacked-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273" y="905165"/>
            <a:ext cx="2514600" cy="469315"/>
          </a:xfrm>
          <a:prstGeom prst="rect">
            <a:avLst/>
          </a:prstGeom>
        </p:spPr>
      </p:pic>
    </p:spTree>
    <p:extLst>
      <p:ext uri="{BB962C8B-B14F-4D97-AF65-F5344CB8AC3E}">
        <p14:creationId xmlns:p14="http://schemas.microsoft.com/office/powerpoint/2010/main" val="1468140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990601" y="2542593"/>
            <a:ext cx="7713969" cy="762000"/>
          </a:xfrm>
        </p:spPr>
        <p:txBody>
          <a:bodyPr/>
          <a:lstStyle>
            <a:lvl1pPr>
              <a:defRPr sz="4400"/>
            </a:lvl1p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srgbClr val="54585A"/>
              </a:solidFill>
            </a:endParaRPr>
          </a:p>
        </p:txBody>
      </p:sp>
      <p:sp>
        <p:nvSpPr>
          <p:cNvPr id="4" name="Footer Placeholder 3"/>
          <p:cNvSpPr>
            <a:spLocks noGrp="1"/>
          </p:cNvSpPr>
          <p:nvPr>
            <p:ph type="ftr" sz="quarter" idx="11"/>
          </p:nvPr>
        </p:nvSpPr>
        <p:spPr/>
        <p:txBody>
          <a:bodyPr/>
          <a:lstStyle/>
          <a:p>
            <a:endParaRPr lang="en-US" dirty="0">
              <a:solidFill>
                <a:srgbClr val="54585A"/>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7" name="Text Placeholder 10"/>
          <p:cNvSpPr>
            <a:spLocks noGrp="1"/>
          </p:cNvSpPr>
          <p:nvPr>
            <p:ph type="body" sz="quarter" idx="13" hasCustomPrompt="1"/>
          </p:nvPr>
        </p:nvSpPr>
        <p:spPr>
          <a:xfrm>
            <a:off x="990600" y="3429000"/>
            <a:ext cx="6858000" cy="457200"/>
          </a:xfrm>
        </p:spPr>
        <p:txBody>
          <a:bodyPr/>
          <a:lstStyle>
            <a:lvl1pPr marL="0" indent="0">
              <a:lnSpc>
                <a:spcPct val="85000"/>
              </a:lnSpc>
              <a:spcBef>
                <a:spcPts val="0"/>
              </a:spcBef>
              <a:buNone/>
              <a:defRPr sz="2000" spc="-80" baseline="0">
                <a:solidFill>
                  <a:schemeClr val="tx2"/>
                </a:solidFill>
              </a:defRPr>
            </a:lvl1pPr>
            <a:lvl2pPr marL="206370" indent="0">
              <a:buNone/>
              <a:defRPr/>
            </a:lvl2pPr>
            <a:lvl3pPr marL="457189" indent="0">
              <a:buNone/>
              <a:defRPr/>
            </a:lvl3pPr>
            <a:lvl4pPr marL="631810" indent="0">
              <a:buNone/>
              <a:defRPr/>
            </a:lvl4pPr>
            <a:lvl5pPr marL="804843" indent="0">
              <a:buNone/>
              <a:defRPr/>
            </a:lvl5pPr>
          </a:lstStyle>
          <a:p>
            <a:pPr lvl="0"/>
            <a:r>
              <a:rPr lang="en-US"/>
              <a:t>Slide Subtitle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5924" y="6400800"/>
            <a:ext cx="1422024" cy="265285"/>
          </a:xfrm>
          <a:prstGeom prst="rect">
            <a:avLst/>
          </a:prstGeom>
        </p:spPr>
      </p:pic>
    </p:spTree>
    <p:extLst>
      <p:ext uri="{BB962C8B-B14F-4D97-AF65-F5344CB8AC3E}">
        <p14:creationId xmlns:p14="http://schemas.microsoft.com/office/powerpoint/2010/main" val="30646414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LtBlue_Bulleted Content Slide Subhead">
    <p:spTree>
      <p:nvGrpSpPr>
        <p:cNvPr id="1" name=""/>
        <p:cNvGrpSpPr/>
        <p:nvPr/>
      </p:nvGrpSpPr>
      <p:grpSpPr>
        <a:xfrm>
          <a:off x="0" y="0"/>
          <a:ext cx="0" cy="0"/>
          <a:chOff x="0" y="0"/>
          <a:chExt cx="0" cy="0"/>
        </a:xfrm>
      </p:grpSpPr>
      <p:sp>
        <p:nvSpPr>
          <p:cNvPr id="4" name="Rectangle 3"/>
          <p:cNvSpPr/>
          <p:nvPr/>
        </p:nvSpPr>
        <p:spPr>
          <a:xfrm rot="16200000">
            <a:off x="4902996" y="-4167981"/>
            <a:ext cx="73025" cy="8408987"/>
          </a:xfrm>
          <a:prstGeom prst="rect">
            <a:avLst/>
          </a:prstGeom>
          <a:solidFill>
            <a:srgbClr val="87D2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Slide Number Placeholder 5"/>
          <p:cNvSpPr txBox="1">
            <a:spLocks/>
          </p:cNvSpPr>
          <p:nvPr/>
        </p:nvSpPr>
        <p:spPr bwMode="auto">
          <a:xfrm>
            <a:off x="6029325" y="6094414"/>
            <a:ext cx="246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defPPr>
              <a:defRPr lang="en-US"/>
            </a:defPPr>
            <a:lvl1pPr algn="r" defTabSz="457200" rtl="0" eaLnBrk="0" fontAlgn="auto" hangingPunct="0">
              <a:spcBef>
                <a:spcPts val="0"/>
              </a:spcBef>
              <a:spcAft>
                <a:spcPts val="0"/>
              </a:spcAft>
              <a:defRPr sz="2400" kern="1200">
                <a:solidFill>
                  <a:schemeClr val="tx1"/>
                </a:solidFill>
                <a:latin typeface="Calibri" charset="0"/>
                <a:ea typeface="ＭＳ Ｐゴシック" charset="0"/>
                <a:cs typeface="ＭＳ Ｐゴシック" charset="0"/>
              </a:defRPr>
            </a:lvl1pPr>
            <a:lvl2pPr marL="742950" indent="-28575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2pPr>
            <a:lvl3pPr marL="11430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3pPr>
            <a:lvl4pPr marL="16002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4pPr>
            <a:lvl5pPr marL="20574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9pPr>
          </a:lstStyle>
          <a:p>
            <a:pPr eaLnBrk="1" fontAlgn="base" hangingPunct="1">
              <a:spcBef>
                <a:spcPct val="0"/>
              </a:spcBef>
              <a:spcAft>
                <a:spcPct val="0"/>
              </a:spcAft>
              <a:defRPr/>
            </a:pPr>
            <a:fld id="{FDCF43CC-DCE4-DF4C-A03F-17EA4BD77566}" type="slidenum">
              <a:rPr lang="en-US" sz="900" spc="600" smtClean="0">
                <a:solidFill>
                  <a:srgbClr val="666666"/>
                </a:solidFill>
                <a:latin typeface="Arial" charset="0"/>
                <a:cs typeface="Arial" charset="0"/>
              </a:rPr>
              <a:pPr eaLnBrk="1" fontAlgn="base" hangingPunct="1">
                <a:spcBef>
                  <a:spcPct val="0"/>
                </a:spcBef>
                <a:spcAft>
                  <a:spcPct val="0"/>
                </a:spcAft>
                <a:defRPr/>
              </a:pPr>
              <a:t>‹#›</a:t>
            </a:fld>
            <a:endParaRPr lang="en-US" sz="900" spc="600" dirty="0">
              <a:solidFill>
                <a:srgbClr val="666666"/>
              </a:solidFill>
              <a:latin typeface="Arial" charset="0"/>
              <a:cs typeface="Arial" charset="0"/>
            </a:endParaRPr>
          </a:p>
        </p:txBody>
      </p:sp>
      <p:sp>
        <p:nvSpPr>
          <p:cNvPr id="14" name="Text Placeholder 2"/>
          <p:cNvSpPr>
            <a:spLocks noGrp="1"/>
          </p:cNvSpPr>
          <p:nvPr>
            <p:ph type="body" sz="quarter" idx="11"/>
          </p:nvPr>
        </p:nvSpPr>
        <p:spPr>
          <a:xfrm>
            <a:off x="735013" y="587090"/>
            <a:ext cx="7758112" cy="657817"/>
          </a:xfrm>
          <a:prstGeom prst="rect">
            <a:avLst/>
          </a:prstGeom>
        </p:spPr>
        <p:txBody>
          <a:bodyPr vert="horz" lIns="0" tIns="0" rIns="0" bIns="0"/>
          <a:lstStyle>
            <a:lvl1pPr marL="0" indent="0">
              <a:lnSpc>
                <a:spcPct val="100000"/>
              </a:lnSpc>
              <a:spcBef>
                <a:spcPts val="0"/>
              </a:spcBef>
              <a:buNone/>
              <a:defRPr sz="2800" b="1" i="0">
                <a:solidFill>
                  <a:schemeClr val="tx1"/>
                </a:solidFill>
                <a:latin typeface="Arial"/>
                <a:cs typeface="Arial"/>
              </a:defRPr>
            </a:lvl1pPr>
          </a:lstStyle>
          <a:p>
            <a:pPr lvl="0"/>
            <a:r>
              <a:rPr lang="en-US"/>
              <a:t>Click to edit Master text</a:t>
            </a:r>
          </a:p>
        </p:txBody>
      </p:sp>
      <p:pic>
        <p:nvPicPr>
          <p:cNvPr id="8"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01751" y="6089904"/>
            <a:ext cx="1862816" cy="3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3512835" y="6244094"/>
            <a:ext cx="2028119" cy="215444"/>
          </a:xfrm>
          <a:prstGeom prst="rect">
            <a:avLst/>
          </a:prstGeom>
          <a:noFill/>
        </p:spPr>
        <p:txBody>
          <a:bodyPr wrap="none" rtlCol="0">
            <a:spAutoFit/>
          </a:bodyPr>
          <a:lstStyle/>
          <a:p>
            <a:r>
              <a:rPr lang="en-US" sz="800" dirty="0">
                <a:solidFill>
                  <a:srgbClr val="54585A"/>
                </a:solidFill>
              </a:rPr>
              <a:t>Breakthrough Improvement Bronze Training</a:t>
            </a:r>
          </a:p>
        </p:txBody>
      </p:sp>
    </p:spTree>
    <p:extLst>
      <p:ext uri="{BB962C8B-B14F-4D97-AF65-F5344CB8AC3E}">
        <p14:creationId xmlns:p14="http://schemas.microsoft.com/office/powerpoint/2010/main" val="1281864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LtBlue_Bulleted Content Slide Subhead">
    <p:spTree>
      <p:nvGrpSpPr>
        <p:cNvPr id="1" name=""/>
        <p:cNvGrpSpPr/>
        <p:nvPr/>
      </p:nvGrpSpPr>
      <p:grpSpPr>
        <a:xfrm>
          <a:off x="0" y="0"/>
          <a:ext cx="0" cy="0"/>
          <a:chOff x="0" y="0"/>
          <a:chExt cx="0" cy="0"/>
        </a:xfrm>
      </p:grpSpPr>
      <p:sp>
        <p:nvSpPr>
          <p:cNvPr id="4" name="Rectangle 3"/>
          <p:cNvSpPr/>
          <p:nvPr/>
        </p:nvSpPr>
        <p:spPr>
          <a:xfrm rot="16200000">
            <a:off x="4902996" y="-4167981"/>
            <a:ext cx="73025" cy="8408987"/>
          </a:xfrm>
          <a:prstGeom prst="rect">
            <a:avLst/>
          </a:prstGeom>
          <a:solidFill>
            <a:srgbClr val="87D2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Slide Number Placeholder 5"/>
          <p:cNvSpPr txBox="1">
            <a:spLocks/>
          </p:cNvSpPr>
          <p:nvPr/>
        </p:nvSpPr>
        <p:spPr bwMode="auto">
          <a:xfrm>
            <a:off x="6029325" y="6094414"/>
            <a:ext cx="246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defPPr>
              <a:defRPr lang="en-US"/>
            </a:defPPr>
            <a:lvl1pPr algn="r" defTabSz="457200" rtl="0" eaLnBrk="0" fontAlgn="auto" hangingPunct="0">
              <a:spcBef>
                <a:spcPts val="0"/>
              </a:spcBef>
              <a:spcAft>
                <a:spcPts val="0"/>
              </a:spcAft>
              <a:defRPr sz="2400" kern="1200">
                <a:solidFill>
                  <a:schemeClr val="tx1"/>
                </a:solidFill>
                <a:latin typeface="Calibri" charset="0"/>
                <a:ea typeface="ＭＳ Ｐゴシック" charset="0"/>
                <a:cs typeface="ＭＳ Ｐゴシック" charset="0"/>
              </a:defRPr>
            </a:lvl1pPr>
            <a:lvl2pPr marL="742950" indent="-28575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2pPr>
            <a:lvl3pPr marL="11430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3pPr>
            <a:lvl4pPr marL="16002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4pPr>
            <a:lvl5pPr marL="20574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9pPr>
          </a:lstStyle>
          <a:p>
            <a:pPr eaLnBrk="1" fontAlgn="base" hangingPunct="1">
              <a:spcBef>
                <a:spcPct val="0"/>
              </a:spcBef>
              <a:spcAft>
                <a:spcPct val="0"/>
              </a:spcAft>
              <a:defRPr/>
            </a:pPr>
            <a:fld id="{FDCF43CC-DCE4-DF4C-A03F-17EA4BD77566}" type="slidenum">
              <a:rPr lang="en-US" sz="900" spc="600" smtClean="0">
                <a:solidFill>
                  <a:srgbClr val="666666"/>
                </a:solidFill>
                <a:latin typeface="Arial" charset="0"/>
                <a:cs typeface="Arial" charset="0"/>
              </a:rPr>
              <a:pPr eaLnBrk="1" fontAlgn="base" hangingPunct="1">
                <a:spcBef>
                  <a:spcPct val="0"/>
                </a:spcBef>
                <a:spcAft>
                  <a:spcPct val="0"/>
                </a:spcAft>
                <a:defRPr/>
              </a:pPr>
              <a:t>‹#›</a:t>
            </a:fld>
            <a:endParaRPr lang="en-US" sz="900" spc="600" dirty="0">
              <a:solidFill>
                <a:srgbClr val="666666"/>
              </a:solidFill>
              <a:latin typeface="Arial" charset="0"/>
              <a:cs typeface="Arial" charset="0"/>
            </a:endParaRPr>
          </a:p>
        </p:txBody>
      </p:sp>
      <p:sp>
        <p:nvSpPr>
          <p:cNvPr id="14" name="Text Placeholder 2"/>
          <p:cNvSpPr>
            <a:spLocks noGrp="1"/>
          </p:cNvSpPr>
          <p:nvPr>
            <p:ph type="body" sz="quarter" idx="11"/>
          </p:nvPr>
        </p:nvSpPr>
        <p:spPr>
          <a:xfrm>
            <a:off x="735013" y="587090"/>
            <a:ext cx="7758112" cy="657817"/>
          </a:xfrm>
          <a:prstGeom prst="rect">
            <a:avLst/>
          </a:prstGeom>
        </p:spPr>
        <p:txBody>
          <a:bodyPr vert="horz" lIns="0" tIns="0" rIns="0" bIns="0"/>
          <a:lstStyle>
            <a:lvl1pPr marL="0" indent="0">
              <a:lnSpc>
                <a:spcPct val="100000"/>
              </a:lnSpc>
              <a:spcBef>
                <a:spcPts val="0"/>
              </a:spcBef>
              <a:buNone/>
              <a:defRPr sz="2800" b="1" i="0">
                <a:solidFill>
                  <a:schemeClr val="tx1"/>
                </a:solidFill>
                <a:latin typeface="Arial"/>
                <a:cs typeface="Arial"/>
              </a:defRPr>
            </a:lvl1pPr>
          </a:lstStyle>
          <a:p>
            <a:pPr lvl="0"/>
            <a:r>
              <a:rPr lang="en-US"/>
              <a:t>Click to edit Master text</a:t>
            </a:r>
          </a:p>
        </p:txBody>
      </p:sp>
      <p:pic>
        <p:nvPicPr>
          <p:cNvPr id="8"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01751" y="6089904"/>
            <a:ext cx="1862816" cy="3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3512835" y="6244094"/>
            <a:ext cx="2028119" cy="215444"/>
          </a:xfrm>
          <a:prstGeom prst="rect">
            <a:avLst/>
          </a:prstGeom>
          <a:noFill/>
        </p:spPr>
        <p:txBody>
          <a:bodyPr wrap="none" rtlCol="0">
            <a:spAutoFit/>
          </a:bodyPr>
          <a:lstStyle/>
          <a:p>
            <a:r>
              <a:rPr lang="en-US" sz="800" dirty="0">
                <a:solidFill>
                  <a:srgbClr val="54585A"/>
                </a:solidFill>
              </a:rPr>
              <a:t>Breakthrough Improvement Bronze Training</a:t>
            </a:r>
          </a:p>
        </p:txBody>
      </p:sp>
    </p:spTree>
    <p:extLst>
      <p:ext uri="{BB962C8B-B14F-4D97-AF65-F5344CB8AC3E}">
        <p14:creationId xmlns:p14="http://schemas.microsoft.com/office/powerpoint/2010/main" val="35252890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LtBlue_Bulleted Content Slide Subhead">
    <p:spTree>
      <p:nvGrpSpPr>
        <p:cNvPr id="1" name=""/>
        <p:cNvGrpSpPr/>
        <p:nvPr/>
      </p:nvGrpSpPr>
      <p:grpSpPr>
        <a:xfrm>
          <a:off x="0" y="0"/>
          <a:ext cx="0" cy="0"/>
          <a:chOff x="0" y="0"/>
          <a:chExt cx="0" cy="0"/>
        </a:xfrm>
      </p:grpSpPr>
      <p:sp>
        <p:nvSpPr>
          <p:cNvPr id="4" name="Rectangle 3"/>
          <p:cNvSpPr/>
          <p:nvPr/>
        </p:nvSpPr>
        <p:spPr>
          <a:xfrm rot="16200000">
            <a:off x="4902996" y="-4167981"/>
            <a:ext cx="73025" cy="8408987"/>
          </a:xfrm>
          <a:prstGeom prst="rect">
            <a:avLst/>
          </a:prstGeom>
          <a:solidFill>
            <a:srgbClr val="87D2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Slide Number Placeholder 5"/>
          <p:cNvSpPr txBox="1">
            <a:spLocks/>
          </p:cNvSpPr>
          <p:nvPr/>
        </p:nvSpPr>
        <p:spPr bwMode="auto">
          <a:xfrm>
            <a:off x="6029325" y="6094414"/>
            <a:ext cx="246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defPPr>
              <a:defRPr lang="en-US"/>
            </a:defPPr>
            <a:lvl1pPr algn="r" defTabSz="457200" rtl="0" eaLnBrk="0" fontAlgn="auto" hangingPunct="0">
              <a:spcBef>
                <a:spcPts val="0"/>
              </a:spcBef>
              <a:spcAft>
                <a:spcPts val="0"/>
              </a:spcAft>
              <a:defRPr sz="2400" kern="1200">
                <a:solidFill>
                  <a:schemeClr val="tx1"/>
                </a:solidFill>
                <a:latin typeface="Calibri" charset="0"/>
                <a:ea typeface="ＭＳ Ｐゴシック" charset="0"/>
                <a:cs typeface="ＭＳ Ｐゴシック" charset="0"/>
              </a:defRPr>
            </a:lvl1pPr>
            <a:lvl2pPr marL="742950" indent="-28575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2pPr>
            <a:lvl3pPr marL="11430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3pPr>
            <a:lvl4pPr marL="16002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4pPr>
            <a:lvl5pPr marL="20574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9pPr>
          </a:lstStyle>
          <a:p>
            <a:pPr eaLnBrk="1" fontAlgn="base" hangingPunct="1">
              <a:spcBef>
                <a:spcPct val="0"/>
              </a:spcBef>
              <a:spcAft>
                <a:spcPct val="0"/>
              </a:spcAft>
              <a:defRPr/>
            </a:pPr>
            <a:fld id="{FDCF43CC-DCE4-DF4C-A03F-17EA4BD77566}" type="slidenum">
              <a:rPr lang="en-US" sz="900" spc="600" smtClean="0">
                <a:solidFill>
                  <a:srgbClr val="666666"/>
                </a:solidFill>
                <a:latin typeface="Arial" charset="0"/>
                <a:cs typeface="Arial" charset="0"/>
              </a:rPr>
              <a:pPr eaLnBrk="1" fontAlgn="base" hangingPunct="1">
                <a:spcBef>
                  <a:spcPct val="0"/>
                </a:spcBef>
                <a:spcAft>
                  <a:spcPct val="0"/>
                </a:spcAft>
                <a:defRPr/>
              </a:pPr>
              <a:t>‹#›</a:t>
            </a:fld>
            <a:endParaRPr lang="en-US" sz="900" spc="600" dirty="0">
              <a:solidFill>
                <a:srgbClr val="666666"/>
              </a:solidFill>
              <a:latin typeface="Arial" charset="0"/>
              <a:cs typeface="Arial" charset="0"/>
            </a:endParaRPr>
          </a:p>
        </p:txBody>
      </p:sp>
      <p:sp>
        <p:nvSpPr>
          <p:cNvPr id="14" name="Text Placeholder 2"/>
          <p:cNvSpPr>
            <a:spLocks noGrp="1"/>
          </p:cNvSpPr>
          <p:nvPr>
            <p:ph type="body" sz="quarter" idx="11"/>
          </p:nvPr>
        </p:nvSpPr>
        <p:spPr>
          <a:xfrm>
            <a:off x="735013" y="587090"/>
            <a:ext cx="7758112" cy="657817"/>
          </a:xfrm>
          <a:prstGeom prst="rect">
            <a:avLst/>
          </a:prstGeom>
        </p:spPr>
        <p:txBody>
          <a:bodyPr vert="horz" lIns="0" tIns="0" rIns="0" bIns="0"/>
          <a:lstStyle>
            <a:lvl1pPr marL="0" indent="0">
              <a:lnSpc>
                <a:spcPct val="100000"/>
              </a:lnSpc>
              <a:spcBef>
                <a:spcPts val="0"/>
              </a:spcBef>
              <a:buNone/>
              <a:defRPr sz="2800" b="1" i="0">
                <a:solidFill>
                  <a:schemeClr val="tx1"/>
                </a:solidFill>
                <a:latin typeface="Arial"/>
                <a:cs typeface="Arial"/>
              </a:defRPr>
            </a:lvl1pPr>
          </a:lstStyle>
          <a:p>
            <a:pPr lvl="0"/>
            <a:r>
              <a:rPr lang="en-US"/>
              <a:t>Click to edit Master text</a:t>
            </a:r>
          </a:p>
        </p:txBody>
      </p:sp>
      <p:pic>
        <p:nvPicPr>
          <p:cNvPr id="8"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01751" y="6089904"/>
            <a:ext cx="1862816" cy="3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3512835" y="6244094"/>
            <a:ext cx="2028119" cy="215444"/>
          </a:xfrm>
          <a:prstGeom prst="rect">
            <a:avLst/>
          </a:prstGeom>
          <a:noFill/>
        </p:spPr>
        <p:txBody>
          <a:bodyPr wrap="none" rtlCol="0">
            <a:spAutoFit/>
          </a:bodyPr>
          <a:lstStyle/>
          <a:p>
            <a:r>
              <a:rPr lang="en-US" sz="800" dirty="0">
                <a:solidFill>
                  <a:srgbClr val="54585A"/>
                </a:solidFill>
              </a:rPr>
              <a:t>Breakthrough Improvement Bronze Training</a:t>
            </a:r>
          </a:p>
        </p:txBody>
      </p:sp>
    </p:spTree>
    <p:extLst>
      <p:ext uri="{BB962C8B-B14F-4D97-AF65-F5344CB8AC3E}">
        <p14:creationId xmlns:p14="http://schemas.microsoft.com/office/powerpoint/2010/main" val="34590041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LtBlue_Bulleted Content Slide Subhead">
    <p:spTree>
      <p:nvGrpSpPr>
        <p:cNvPr id="1" name=""/>
        <p:cNvGrpSpPr/>
        <p:nvPr/>
      </p:nvGrpSpPr>
      <p:grpSpPr>
        <a:xfrm>
          <a:off x="0" y="0"/>
          <a:ext cx="0" cy="0"/>
          <a:chOff x="0" y="0"/>
          <a:chExt cx="0" cy="0"/>
        </a:xfrm>
      </p:grpSpPr>
      <p:sp>
        <p:nvSpPr>
          <p:cNvPr id="4" name="Rectangle 3"/>
          <p:cNvSpPr/>
          <p:nvPr/>
        </p:nvSpPr>
        <p:spPr>
          <a:xfrm rot="16200000">
            <a:off x="4902996" y="-4167981"/>
            <a:ext cx="73025" cy="8408987"/>
          </a:xfrm>
          <a:prstGeom prst="rect">
            <a:avLst/>
          </a:prstGeom>
          <a:solidFill>
            <a:srgbClr val="87D2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Slide Number Placeholder 5"/>
          <p:cNvSpPr txBox="1">
            <a:spLocks/>
          </p:cNvSpPr>
          <p:nvPr/>
        </p:nvSpPr>
        <p:spPr bwMode="auto">
          <a:xfrm>
            <a:off x="6029325" y="6094414"/>
            <a:ext cx="246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defPPr>
              <a:defRPr lang="en-US"/>
            </a:defPPr>
            <a:lvl1pPr algn="r" defTabSz="457200" rtl="0" eaLnBrk="0" fontAlgn="auto" hangingPunct="0">
              <a:spcBef>
                <a:spcPts val="0"/>
              </a:spcBef>
              <a:spcAft>
                <a:spcPts val="0"/>
              </a:spcAft>
              <a:defRPr sz="2400" kern="1200">
                <a:solidFill>
                  <a:schemeClr val="tx1"/>
                </a:solidFill>
                <a:latin typeface="Calibri" charset="0"/>
                <a:ea typeface="ＭＳ Ｐゴシック" charset="0"/>
                <a:cs typeface="ＭＳ Ｐゴシック" charset="0"/>
              </a:defRPr>
            </a:lvl1pPr>
            <a:lvl2pPr marL="742950" indent="-28575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2pPr>
            <a:lvl3pPr marL="11430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3pPr>
            <a:lvl4pPr marL="16002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4pPr>
            <a:lvl5pPr marL="20574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9pPr>
          </a:lstStyle>
          <a:p>
            <a:pPr eaLnBrk="1" fontAlgn="base" hangingPunct="1">
              <a:spcBef>
                <a:spcPct val="0"/>
              </a:spcBef>
              <a:spcAft>
                <a:spcPct val="0"/>
              </a:spcAft>
              <a:defRPr/>
            </a:pPr>
            <a:fld id="{FDCF43CC-DCE4-DF4C-A03F-17EA4BD77566}" type="slidenum">
              <a:rPr lang="en-US" sz="900" spc="600" smtClean="0">
                <a:solidFill>
                  <a:srgbClr val="666666"/>
                </a:solidFill>
                <a:latin typeface="Arial" charset="0"/>
                <a:cs typeface="Arial" charset="0"/>
              </a:rPr>
              <a:pPr eaLnBrk="1" fontAlgn="base" hangingPunct="1">
                <a:spcBef>
                  <a:spcPct val="0"/>
                </a:spcBef>
                <a:spcAft>
                  <a:spcPct val="0"/>
                </a:spcAft>
                <a:defRPr/>
              </a:pPr>
              <a:t>‹#›</a:t>
            </a:fld>
            <a:endParaRPr lang="en-US" sz="900" spc="600" dirty="0">
              <a:solidFill>
                <a:srgbClr val="666666"/>
              </a:solidFill>
              <a:latin typeface="Arial" charset="0"/>
              <a:cs typeface="Arial" charset="0"/>
            </a:endParaRPr>
          </a:p>
        </p:txBody>
      </p:sp>
      <p:sp>
        <p:nvSpPr>
          <p:cNvPr id="14" name="Text Placeholder 2"/>
          <p:cNvSpPr>
            <a:spLocks noGrp="1"/>
          </p:cNvSpPr>
          <p:nvPr>
            <p:ph type="body" sz="quarter" idx="11"/>
          </p:nvPr>
        </p:nvSpPr>
        <p:spPr>
          <a:xfrm>
            <a:off x="735013" y="587090"/>
            <a:ext cx="7758112" cy="657817"/>
          </a:xfrm>
          <a:prstGeom prst="rect">
            <a:avLst/>
          </a:prstGeom>
        </p:spPr>
        <p:txBody>
          <a:bodyPr vert="horz" lIns="0" tIns="0" rIns="0" bIns="0"/>
          <a:lstStyle>
            <a:lvl1pPr marL="0" indent="0">
              <a:lnSpc>
                <a:spcPct val="100000"/>
              </a:lnSpc>
              <a:spcBef>
                <a:spcPts val="0"/>
              </a:spcBef>
              <a:buNone/>
              <a:defRPr sz="2800" b="1" i="0">
                <a:solidFill>
                  <a:schemeClr val="tx1"/>
                </a:solidFill>
                <a:latin typeface="Arial"/>
                <a:cs typeface="Arial"/>
              </a:defRPr>
            </a:lvl1pPr>
          </a:lstStyle>
          <a:p>
            <a:pPr lvl="0"/>
            <a:r>
              <a:rPr lang="en-US"/>
              <a:t>Click to edit Master text</a:t>
            </a:r>
          </a:p>
        </p:txBody>
      </p:sp>
      <p:pic>
        <p:nvPicPr>
          <p:cNvPr id="8"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01751" y="6089904"/>
            <a:ext cx="1862816" cy="3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3512835" y="6244094"/>
            <a:ext cx="2028119" cy="215444"/>
          </a:xfrm>
          <a:prstGeom prst="rect">
            <a:avLst/>
          </a:prstGeom>
          <a:noFill/>
        </p:spPr>
        <p:txBody>
          <a:bodyPr wrap="none" rtlCol="0">
            <a:spAutoFit/>
          </a:bodyPr>
          <a:lstStyle/>
          <a:p>
            <a:r>
              <a:rPr lang="en-US" sz="800" dirty="0">
                <a:solidFill>
                  <a:srgbClr val="54585A"/>
                </a:solidFill>
              </a:rPr>
              <a:t>Breakthrough Improvement Bronze Training</a:t>
            </a:r>
          </a:p>
        </p:txBody>
      </p:sp>
    </p:spTree>
    <p:extLst>
      <p:ext uri="{BB962C8B-B14F-4D97-AF65-F5344CB8AC3E}">
        <p14:creationId xmlns:p14="http://schemas.microsoft.com/office/powerpoint/2010/main" val="25133233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LtBlue_Bulleted Content Slide Subhead">
    <p:spTree>
      <p:nvGrpSpPr>
        <p:cNvPr id="1" name=""/>
        <p:cNvGrpSpPr/>
        <p:nvPr/>
      </p:nvGrpSpPr>
      <p:grpSpPr>
        <a:xfrm>
          <a:off x="0" y="0"/>
          <a:ext cx="0" cy="0"/>
          <a:chOff x="0" y="0"/>
          <a:chExt cx="0" cy="0"/>
        </a:xfrm>
      </p:grpSpPr>
      <p:sp>
        <p:nvSpPr>
          <p:cNvPr id="4" name="Rectangle 3"/>
          <p:cNvSpPr/>
          <p:nvPr/>
        </p:nvSpPr>
        <p:spPr>
          <a:xfrm rot="16200000">
            <a:off x="4902996" y="-4167981"/>
            <a:ext cx="73025" cy="8408987"/>
          </a:xfrm>
          <a:prstGeom prst="rect">
            <a:avLst/>
          </a:prstGeom>
          <a:solidFill>
            <a:srgbClr val="87D2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Slide Number Placeholder 5"/>
          <p:cNvSpPr txBox="1">
            <a:spLocks/>
          </p:cNvSpPr>
          <p:nvPr/>
        </p:nvSpPr>
        <p:spPr bwMode="auto">
          <a:xfrm>
            <a:off x="6029325" y="6094414"/>
            <a:ext cx="246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defPPr>
              <a:defRPr lang="en-US"/>
            </a:defPPr>
            <a:lvl1pPr algn="r" defTabSz="457200" rtl="0" eaLnBrk="0" fontAlgn="auto" hangingPunct="0">
              <a:spcBef>
                <a:spcPts val="0"/>
              </a:spcBef>
              <a:spcAft>
                <a:spcPts val="0"/>
              </a:spcAft>
              <a:defRPr sz="2400" kern="1200">
                <a:solidFill>
                  <a:schemeClr val="tx1"/>
                </a:solidFill>
                <a:latin typeface="Calibri" charset="0"/>
                <a:ea typeface="ＭＳ Ｐゴシック" charset="0"/>
                <a:cs typeface="ＭＳ Ｐゴシック" charset="0"/>
              </a:defRPr>
            </a:lvl1pPr>
            <a:lvl2pPr marL="742950" indent="-28575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2pPr>
            <a:lvl3pPr marL="11430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3pPr>
            <a:lvl4pPr marL="16002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4pPr>
            <a:lvl5pPr marL="20574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9pPr>
          </a:lstStyle>
          <a:p>
            <a:pPr eaLnBrk="1" fontAlgn="base" hangingPunct="1">
              <a:spcBef>
                <a:spcPct val="0"/>
              </a:spcBef>
              <a:spcAft>
                <a:spcPct val="0"/>
              </a:spcAft>
              <a:defRPr/>
            </a:pPr>
            <a:fld id="{FDCF43CC-DCE4-DF4C-A03F-17EA4BD77566}" type="slidenum">
              <a:rPr lang="en-US" sz="900" spc="600" smtClean="0">
                <a:solidFill>
                  <a:srgbClr val="666666"/>
                </a:solidFill>
                <a:latin typeface="Arial" charset="0"/>
                <a:cs typeface="Arial" charset="0"/>
              </a:rPr>
              <a:pPr eaLnBrk="1" fontAlgn="base" hangingPunct="1">
                <a:spcBef>
                  <a:spcPct val="0"/>
                </a:spcBef>
                <a:spcAft>
                  <a:spcPct val="0"/>
                </a:spcAft>
                <a:defRPr/>
              </a:pPr>
              <a:t>‹#›</a:t>
            </a:fld>
            <a:endParaRPr lang="en-US" sz="900" spc="600" dirty="0">
              <a:solidFill>
                <a:srgbClr val="666666"/>
              </a:solidFill>
              <a:latin typeface="Arial" charset="0"/>
              <a:cs typeface="Arial" charset="0"/>
            </a:endParaRPr>
          </a:p>
        </p:txBody>
      </p:sp>
      <p:sp>
        <p:nvSpPr>
          <p:cNvPr id="14" name="Text Placeholder 2"/>
          <p:cNvSpPr>
            <a:spLocks noGrp="1"/>
          </p:cNvSpPr>
          <p:nvPr>
            <p:ph type="body" sz="quarter" idx="11"/>
          </p:nvPr>
        </p:nvSpPr>
        <p:spPr>
          <a:xfrm>
            <a:off x="735013" y="587090"/>
            <a:ext cx="7758112" cy="657817"/>
          </a:xfrm>
          <a:prstGeom prst="rect">
            <a:avLst/>
          </a:prstGeom>
        </p:spPr>
        <p:txBody>
          <a:bodyPr vert="horz" lIns="0" tIns="0" rIns="0" bIns="0"/>
          <a:lstStyle>
            <a:lvl1pPr marL="0" indent="0">
              <a:lnSpc>
                <a:spcPct val="100000"/>
              </a:lnSpc>
              <a:spcBef>
                <a:spcPts val="0"/>
              </a:spcBef>
              <a:buNone/>
              <a:defRPr sz="2800" b="1" i="0">
                <a:solidFill>
                  <a:schemeClr val="tx1"/>
                </a:solidFill>
                <a:latin typeface="Arial"/>
                <a:cs typeface="Arial"/>
              </a:defRPr>
            </a:lvl1pPr>
          </a:lstStyle>
          <a:p>
            <a:pPr lvl="0"/>
            <a:r>
              <a:rPr lang="en-US"/>
              <a:t>Click to edit Master text</a:t>
            </a:r>
          </a:p>
        </p:txBody>
      </p:sp>
      <p:pic>
        <p:nvPicPr>
          <p:cNvPr id="8"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01751" y="6089904"/>
            <a:ext cx="1862816" cy="3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3512835" y="6244094"/>
            <a:ext cx="2028119" cy="215444"/>
          </a:xfrm>
          <a:prstGeom prst="rect">
            <a:avLst/>
          </a:prstGeom>
          <a:noFill/>
        </p:spPr>
        <p:txBody>
          <a:bodyPr wrap="none" rtlCol="0">
            <a:spAutoFit/>
          </a:bodyPr>
          <a:lstStyle/>
          <a:p>
            <a:r>
              <a:rPr lang="en-US" sz="800" dirty="0">
                <a:solidFill>
                  <a:srgbClr val="54585A"/>
                </a:solidFill>
              </a:rPr>
              <a:t>Breakthrough Improvement Bronze Training</a:t>
            </a:r>
          </a:p>
        </p:txBody>
      </p:sp>
    </p:spTree>
    <p:extLst>
      <p:ext uri="{BB962C8B-B14F-4D97-AF65-F5344CB8AC3E}">
        <p14:creationId xmlns:p14="http://schemas.microsoft.com/office/powerpoint/2010/main" val="33135254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LtBlue_Bulleted Content Slide Subhead">
    <p:spTree>
      <p:nvGrpSpPr>
        <p:cNvPr id="1" name=""/>
        <p:cNvGrpSpPr/>
        <p:nvPr/>
      </p:nvGrpSpPr>
      <p:grpSpPr>
        <a:xfrm>
          <a:off x="0" y="0"/>
          <a:ext cx="0" cy="0"/>
          <a:chOff x="0" y="0"/>
          <a:chExt cx="0" cy="0"/>
        </a:xfrm>
      </p:grpSpPr>
      <p:sp>
        <p:nvSpPr>
          <p:cNvPr id="4" name="Rectangle 3"/>
          <p:cNvSpPr/>
          <p:nvPr/>
        </p:nvSpPr>
        <p:spPr>
          <a:xfrm rot="16200000">
            <a:off x="4902996" y="-4167981"/>
            <a:ext cx="73025" cy="8408987"/>
          </a:xfrm>
          <a:prstGeom prst="rect">
            <a:avLst/>
          </a:prstGeom>
          <a:solidFill>
            <a:srgbClr val="87D2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Slide Number Placeholder 5"/>
          <p:cNvSpPr txBox="1">
            <a:spLocks/>
          </p:cNvSpPr>
          <p:nvPr/>
        </p:nvSpPr>
        <p:spPr bwMode="auto">
          <a:xfrm>
            <a:off x="6029325" y="6094414"/>
            <a:ext cx="246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defPPr>
              <a:defRPr lang="en-US"/>
            </a:defPPr>
            <a:lvl1pPr algn="r" defTabSz="457200" rtl="0" eaLnBrk="0" fontAlgn="auto" hangingPunct="0">
              <a:spcBef>
                <a:spcPts val="0"/>
              </a:spcBef>
              <a:spcAft>
                <a:spcPts val="0"/>
              </a:spcAft>
              <a:defRPr sz="2400" kern="1200">
                <a:solidFill>
                  <a:schemeClr val="tx1"/>
                </a:solidFill>
                <a:latin typeface="Calibri" charset="0"/>
                <a:ea typeface="ＭＳ Ｐゴシック" charset="0"/>
                <a:cs typeface="ＭＳ Ｐゴシック" charset="0"/>
              </a:defRPr>
            </a:lvl1pPr>
            <a:lvl2pPr marL="742950" indent="-28575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2pPr>
            <a:lvl3pPr marL="11430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3pPr>
            <a:lvl4pPr marL="16002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4pPr>
            <a:lvl5pPr marL="20574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9pPr>
          </a:lstStyle>
          <a:p>
            <a:pPr eaLnBrk="1" fontAlgn="base" hangingPunct="1">
              <a:spcBef>
                <a:spcPct val="0"/>
              </a:spcBef>
              <a:spcAft>
                <a:spcPct val="0"/>
              </a:spcAft>
              <a:defRPr/>
            </a:pPr>
            <a:fld id="{FDCF43CC-DCE4-DF4C-A03F-17EA4BD77566}" type="slidenum">
              <a:rPr lang="en-US" sz="900" spc="600" smtClean="0">
                <a:solidFill>
                  <a:srgbClr val="666666"/>
                </a:solidFill>
                <a:latin typeface="Arial" charset="0"/>
                <a:cs typeface="Arial" charset="0"/>
              </a:rPr>
              <a:pPr eaLnBrk="1" fontAlgn="base" hangingPunct="1">
                <a:spcBef>
                  <a:spcPct val="0"/>
                </a:spcBef>
                <a:spcAft>
                  <a:spcPct val="0"/>
                </a:spcAft>
                <a:defRPr/>
              </a:pPr>
              <a:t>‹#›</a:t>
            </a:fld>
            <a:endParaRPr lang="en-US" sz="900" spc="600" dirty="0">
              <a:solidFill>
                <a:srgbClr val="666666"/>
              </a:solidFill>
              <a:latin typeface="Arial" charset="0"/>
              <a:cs typeface="Arial" charset="0"/>
            </a:endParaRPr>
          </a:p>
        </p:txBody>
      </p:sp>
      <p:sp>
        <p:nvSpPr>
          <p:cNvPr id="14" name="Text Placeholder 2"/>
          <p:cNvSpPr>
            <a:spLocks noGrp="1"/>
          </p:cNvSpPr>
          <p:nvPr>
            <p:ph type="body" sz="quarter" idx="11"/>
          </p:nvPr>
        </p:nvSpPr>
        <p:spPr>
          <a:xfrm>
            <a:off x="735013" y="587090"/>
            <a:ext cx="7758112" cy="657817"/>
          </a:xfrm>
          <a:prstGeom prst="rect">
            <a:avLst/>
          </a:prstGeom>
        </p:spPr>
        <p:txBody>
          <a:bodyPr vert="horz" lIns="0" tIns="0" rIns="0" bIns="0"/>
          <a:lstStyle>
            <a:lvl1pPr marL="0" indent="0">
              <a:lnSpc>
                <a:spcPct val="100000"/>
              </a:lnSpc>
              <a:spcBef>
                <a:spcPts val="0"/>
              </a:spcBef>
              <a:buNone/>
              <a:defRPr sz="2800" b="1" i="0">
                <a:solidFill>
                  <a:schemeClr val="tx1"/>
                </a:solidFill>
                <a:latin typeface="Arial"/>
                <a:cs typeface="Arial"/>
              </a:defRPr>
            </a:lvl1pPr>
          </a:lstStyle>
          <a:p>
            <a:pPr lvl="0"/>
            <a:r>
              <a:rPr lang="en-US"/>
              <a:t>Click to edit Master text</a:t>
            </a:r>
          </a:p>
        </p:txBody>
      </p:sp>
      <p:pic>
        <p:nvPicPr>
          <p:cNvPr id="8"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01751" y="6089904"/>
            <a:ext cx="1862816" cy="3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3512835" y="6244094"/>
            <a:ext cx="2028119" cy="215444"/>
          </a:xfrm>
          <a:prstGeom prst="rect">
            <a:avLst/>
          </a:prstGeom>
          <a:noFill/>
        </p:spPr>
        <p:txBody>
          <a:bodyPr wrap="none" rtlCol="0">
            <a:spAutoFit/>
          </a:bodyPr>
          <a:lstStyle/>
          <a:p>
            <a:r>
              <a:rPr lang="en-US" sz="800" dirty="0">
                <a:solidFill>
                  <a:srgbClr val="54585A"/>
                </a:solidFill>
              </a:rPr>
              <a:t>Breakthrough Improvement Bronze Training</a:t>
            </a:r>
          </a:p>
        </p:txBody>
      </p:sp>
    </p:spTree>
    <p:extLst>
      <p:ext uri="{BB962C8B-B14F-4D97-AF65-F5344CB8AC3E}">
        <p14:creationId xmlns:p14="http://schemas.microsoft.com/office/powerpoint/2010/main" val="28696939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9_LtBlue_Bulleted Content Slide Subhead">
    <p:spTree>
      <p:nvGrpSpPr>
        <p:cNvPr id="1" name=""/>
        <p:cNvGrpSpPr/>
        <p:nvPr/>
      </p:nvGrpSpPr>
      <p:grpSpPr>
        <a:xfrm>
          <a:off x="0" y="0"/>
          <a:ext cx="0" cy="0"/>
          <a:chOff x="0" y="0"/>
          <a:chExt cx="0" cy="0"/>
        </a:xfrm>
      </p:grpSpPr>
      <p:sp>
        <p:nvSpPr>
          <p:cNvPr id="4" name="Rectangle 3"/>
          <p:cNvSpPr/>
          <p:nvPr/>
        </p:nvSpPr>
        <p:spPr>
          <a:xfrm rot="16200000">
            <a:off x="4902996" y="-4167981"/>
            <a:ext cx="73025" cy="8408987"/>
          </a:xfrm>
          <a:prstGeom prst="rect">
            <a:avLst/>
          </a:prstGeom>
          <a:solidFill>
            <a:srgbClr val="87D2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Slide Number Placeholder 5"/>
          <p:cNvSpPr txBox="1">
            <a:spLocks/>
          </p:cNvSpPr>
          <p:nvPr/>
        </p:nvSpPr>
        <p:spPr bwMode="auto">
          <a:xfrm>
            <a:off x="6029325" y="6094414"/>
            <a:ext cx="246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defPPr>
              <a:defRPr lang="en-US"/>
            </a:defPPr>
            <a:lvl1pPr algn="r" defTabSz="457200" rtl="0" eaLnBrk="0" fontAlgn="auto" hangingPunct="0">
              <a:spcBef>
                <a:spcPts val="0"/>
              </a:spcBef>
              <a:spcAft>
                <a:spcPts val="0"/>
              </a:spcAft>
              <a:defRPr sz="2400" kern="1200">
                <a:solidFill>
                  <a:schemeClr val="tx1"/>
                </a:solidFill>
                <a:latin typeface="Calibri" charset="0"/>
                <a:ea typeface="ＭＳ Ｐゴシック" charset="0"/>
                <a:cs typeface="ＭＳ Ｐゴシック" charset="0"/>
              </a:defRPr>
            </a:lvl1pPr>
            <a:lvl2pPr marL="742950" indent="-28575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2pPr>
            <a:lvl3pPr marL="11430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3pPr>
            <a:lvl4pPr marL="16002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4pPr>
            <a:lvl5pPr marL="20574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9pPr>
          </a:lstStyle>
          <a:p>
            <a:pPr eaLnBrk="1" fontAlgn="base" hangingPunct="1">
              <a:spcBef>
                <a:spcPct val="0"/>
              </a:spcBef>
              <a:spcAft>
                <a:spcPct val="0"/>
              </a:spcAft>
              <a:defRPr/>
            </a:pPr>
            <a:fld id="{FDCF43CC-DCE4-DF4C-A03F-17EA4BD77566}" type="slidenum">
              <a:rPr lang="en-US" sz="900" spc="600" smtClean="0">
                <a:solidFill>
                  <a:srgbClr val="666666"/>
                </a:solidFill>
                <a:latin typeface="Arial" charset="0"/>
                <a:cs typeface="Arial" charset="0"/>
              </a:rPr>
              <a:pPr eaLnBrk="1" fontAlgn="base" hangingPunct="1">
                <a:spcBef>
                  <a:spcPct val="0"/>
                </a:spcBef>
                <a:spcAft>
                  <a:spcPct val="0"/>
                </a:spcAft>
                <a:defRPr/>
              </a:pPr>
              <a:t>‹#›</a:t>
            </a:fld>
            <a:endParaRPr lang="en-US" sz="900" spc="600" dirty="0">
              <a:solidFill>
                <a:srgbClr val="666666"/>
              </a:solidFill>
              <a:latin typeface="Arial" charset="0"/>
              <a:cs typeface="Arial" charset="0"/>
            </a:endParaRPr>
          </a:p>
        </p:txBody>
      </p:sp>
      <p:sp>
        <p:nvSpPr>
          <p:cNvPr id="14" name="Text Placeholder 2"/>
          <p:cNvSpPr>
            <a:spLocks noGrp="1"/>
          </p:cNvSpPr>
          <p:nvPr>
            <p:ph type="body" sz="quarter" idx="11"/>
          </p:nvPr>
        </p:nvSpPr>
        <p:spPr>
          <a:xfrm>
            <a:off x="735013" y="587090"/>
            <a:ext cx="7758112" cy="657817"/>
          </a:xfrm>
          <a:prstGeom prst="rect">
            <a:avLst/>
          </a:prstGeom>
        </p:spPr>
        <p:txBody>
          <a:bodyPr vert="horz" lIns="0" tIns="0" rIns="0" bIns="0"/>
          <a:lstStyle>
            <a:lvl1pPr marL="0" indent="0">
              <a:lnSpc>
                <a:spcPct val="100000"/>
              </a:lnSpc>
              <a:spcBef>
                <a:spcPts val="0"/>
              </a:spcBef>
              <a:buNone/>
              <a:defRPr sz="2800" b="1" i="0">
                <a:solidFill>
                  <a:schemeClr val="tx1"/>
                </a:solidFill>
                <a:latin typeface="Arial"/>
                <a:cs typeface="Arial"/>
              </a:defRPr>
            </a:lvl1pPr>
          </a:lstStyle>
          <a:p>
            <a:pPr lvl="0"/>
            <a:r>
              <a:rPr lang="en-US"/>
              <a:t>Click to edit Master text</a:t>
            </a:r>
          </a:p>
        </p:txBody>
      </p:sp>
      <p:pic>
        <p:nvPicPr>
          <p:cNvPr id="8"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01751" y="6089904"/>
            <a:ext cx="1862816" cy="3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3512835" y="6244094"/>
            <a:ext cx="2028119" cy="215444"/>
          </a:xfrm>
          <a:prstGeom prst="rect">
            <a:avLst/>
          </a:prstGeom>
          <a:noFill/>
        </p:spPr>
        <p:txBody>
          <a:bodyPr wrap="none" rtlCol="0">
            <a:spAutoFit/>
          </a:bodyPr>
          <a:lstStyle/>
          <a:p>
            <a:r>
              <a:rPr lang="en-US" sz="800" dirty="0">
                <a:solidFill>
                  <a:srgbClr val="54585A"/>
                </a:solidFill>
              </a:rPr>
              <a:t>Breakthrough Improvement Bronze Training</a:t>
            </a:r>
          </a:p>
        </p:txBody>
      </p:sp>
    </p:spTree>
    <p:extLst>
      <p:ext uri="{BB962C8B-B14F-4D97-AF65-F5344CB8AC3E}">
        <p14:creationId xmlns:p14="http://schemas.microsoft.com/office/powerpoint/2010/main" val="31079383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0_LtBlue_Bulleted Content Slide Subhead">
    <p:spTree>
      <p:nvGrpSpPr>
        <p:cNvPr id="1" name=""/>
        <p:cNvGrpSpPr/>
        <p:nvPr/>
      </p:nvGrpSpPr>
      <p:grpSpPr>
        <a:xfrm>
          <a:off x="0" y="0"/>
          <a:ext cx="0" cy="0"/>
          <a:chOff x="0" y="0"/>
          <a:chExt cx="0" cy="0"/>
        </a:xfrm>
      </p:grpSpPr>
      <p:sp>
        <p:nvSpPr>
          <p:cNvPr id="4" name="Rectangle 3"/>
          <p:cNvSpPr/>
          <p:nvPr/>
        </p:nvSpPr>
        <p:spPr>
          <a:xfrm rot="16200000">
            <a:off x="4902996" y="-4167981"/>
            <a:ext cx="73025" cy="8408987"/>
          </a:xfrm>
          <a:prstGeom prst="rect">
            <a:avLst/>
          </a:prstGeom>
          <a:solidFill>
            <a:srgbClr val="87D2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Slide Number Placeholder 5"/>
          <p:cNvSpPr txBox="1">
            <a:spLocks/>
          </p:cNvSpPr>
          <p:nvPr/>
        </p:nvSpPr>
        <p:spPr bwMode="auto">
          <a:xfrm>
            <a:off x="6029325" y="6094414"/>
            <a:ext cx="246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defPPr>
              <a:defRPr lang="en-US"/>
            </a:defPPr>
            <a:lvl1pPr algn="r" defTabSz="457200" rtl="0" eaLnBrk="0" fontAlgn="auto" hangingPunct="0">
              <a:spcBef>
                <a:spcPts val="0"/>
              </a:spcBef>
              <a:spcAft>
                <a:spcPts val="0"/>
              </a:spcAft>
              <a:defRPr sz="2400" kern="1200">
                <a:solidFill>
                  <a:schemeClr val="tx1"/>
                </a:solidFill>
                <a:latin typeface="Calibri" charset="0"/>
                <a:ea typeface="ＭＳ Ｐゴシック" charset="0"/>
                <a:cs typeface="ＭＳ Ｐゴシック" charset="0"/>
              </a:defRPr>
            </a:lvl1pPr>
            <a:lvl2pPr marL="742950" indent="-28575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2pPr>
            <a:lvl3pPr marL="11430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3pPr>
            <a:lvl4pPr marL="16002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4pPr>
            <a:lvl5pPr marL="20574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9pPr>
          </a:lstStyle>
          <a:p>
            <a:pPr eaLnBrk="1" fontAlgn="base" hangingPunct="1">
              <a:spcBef>
                <a:spcPct val="0"/>
              </a:spcBef>
              <a:spcAft>
                <a:spcPct val="0"/>
              </a:spcAft>
              <a:defRPr/>
            </a:pPr>
            <a:fld id="{FDCF43CC-DCE4-DF4C-A03F-17EA4BD77566}" type="slidenum">
              <a:rPr lang="en-US" sz="900" spc="600" smtClean="0">
                <a:solidFill>
                  <a:srgbClr val="666666"/>
                </a:solidFill>
                <a:latin typeface="Arial" charset="0"/>
                <a:cs typeface="Arial" charset="0"/>
              </a:rPr>
              <a:pPr eaLnBrk="1" fontAlgn="base" hangingPunct="1">
                <a:spcBef>
                  <a:spcPct val="0"/>
                </a:spcBef>
                <a:spcAft>
                  <a:spcPct val="0"/>
                </a:spcAft>
                <a:defRPr/>
              </a:pPr>
              <a:t>‹#›</a:t>
            </a:fld>
            <a:endParaRPr lang="en-US" sz="900" spc="600" dirty="0">
              <a:solidFill>
                <a:srgbClr val="666666"/>
              </a:solidFill>
              <a:latin typeface="Arial" charset="0"/>
              <a:cs typeface="Arial" charset="0"/>
            </a:endParaRPr>
          </a:p>
        </p:txBody>
      </p:sp>
      <p:sp>
        <p:nvSpPr>
          <p:cNvPr id="14" name="Text Placeholder 2"/>
          <p:cNvSpPr>
            <a:spLocks noGrp="1"/>
          </p:cNvSpPr>
          <p:nvPr>
            <p:ph type="body" sz="quarter" idx="11"/>
          </p:nvPr>
        </p:nvSpPr>
        <p:spPr>
          <a:xfrm>
            <a:off x="735013" y="587090"/>
            <a:ext cx="7758112" cy="657817"/>
          </a:xfrm>
          <a:prstGeom prst="rect">
            <a:avLst/>
          </a:prstGeom>
        </p:spPr>
        <p:txBody>
          <a:bodyPr vert="horz" lIns="0" tIns="0" rIns="0" bIns="0"/>
          <a:lstStyle>
            <a:lvl1pPr marL="0" indent="0">
              <a:lnSpc>
                <a:spcPct val="100000"/>
              </a:lnSpc>
              <a:spcBef>
                <a:spcPts val="0"/>
              </a:spcBef>
              <a:buNone/>
              <a:defRPr sz="2800" b="1" i="0">
                <a:solidFill>
                  <a:schemeClr val="tx1"/>
                </a:solidFill>
                <a:latin typeface="Arial"/>
                <a:cs typeface="Arial"/>
              </a:defRPr>
            </a:lvl1pPr>
          </a:lstStyle>
          <a:p>
            <a:pPr lvl="0"/>
            <a:r>
              <a:rPr lang="en-US"/>
              <a:t>Click to edit Master text</a:t>
            </a:r>
          </a:p>
        </p:txBody>
      </p:sp>
      <p:pic>
        <p:nvPicPr>
          <p:cNvPr id="8"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01751" y="6089904"/>
            <a:ext cx="1862816" cy="3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3512835" y="6244094"/>
            <a:ext cx="2028119" cy="215444"/>
          </a:xfrm>
          <a:prstGeom prst="rect">
            <a:avLst/>
          </a:prstGeom>
          <a:noFill/>
        </p:spPr>
        <p:txBody>
          <a:bodyPr wrap="none" rtlCol="0">
            <a:spAutoFit/>
          </a:bodyPr>
          <a:lstStyle/>
          <a:p>
            <a:r>
              <a:rPr lang="en-US" sz="800" dirty="0">
                <a:solidFill>
                  <a:srgbClr val="54585A"/>
                </a:solidFill>
              </a:rPr>
              <a:t>Breakthrough Improvement Bronze Training</a:t>
            </a:r>
          </a:p>
        </p:txBody>
      </p:sp>
    </p:spTree>
    <p:extLst>
      <p:ext uri="{BB962C8B-B14F-4D97-AF65-F5344CB8AC3E}">
        <p14:creationId xmlns:p14="http://schemas.microsoft.com/office/powerpoint/2010/main" val="22430654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LtBlue_Bulleted Content Slide Subhead">
    <p:spTree>
      <p:nvGrpSpPr>
        <p:cNvPr id="1" name=""/>
        <p:cNvGrpSpPr/>
        <p:nvPr/>
      </p:nvGrpSpPr>
      <p:grpSpPr>
        <a:xfrm>
          <a:off x="0" y="0"/>
          <a:ext cx="0" cy="0"/>
          <a:chOff x="0" y="0"/>
          <a:chExt cx="0" cy="0"/>
        </a:xfrm>
      </p:grpSpPr>
      <p:sp>
        <p:nvSpPr>
          <p:cNvPr id="4" name="Rectangle 3"/>
          <p:cNvSpPr/>
          <p:nvPr/>
        </p:nvSpPr>
        <p:spPr>
          <a:xfrm rot="16200000">
            <a:off x="4902996" y="-4167981"/>
            <a:ext cx="73025" cy="8408987"/>
          </a:xfrm>
          <a:prstGeom prst="rect">
            <a:avLst/>
          </a:prstGeom>
          <a:solidFill>
            <a:srgbClr val="87D2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Slide Number Placeholder 5"/>
          <p:cNvSpPr txBox="1">
            <a:spLocks/>
          </p:cNvSpPr>
          <p:nvPr/>
        </p:nvSpPr>
        <p:spPr bwMode="auto">
          <a:xfrm>
            <a:off x="6029325" y="6094414"/>
            <a:ext cx="246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defPPr>
              <a:defRPr lang="en-US"/>
            </a:defPPr>
            <a:lvl1pPr algn="r" defTabSz="457200" rtl="0" eaLnBrk="0" fontAlgn="auto" hangingPunct="0">
              <a:spcBef>
                <a:spcPts val="0"/>
              </a:spcBef>
              <a:spcAft>
                <a:spcPts val="0"/>
              </a:spcAft>
              <a:defRPr sz="2400" kern="1200">
                <a:solidFill>
                  <a:schemeClr val="tx1"/>
                </a:solidFill>
                <a:latin typeface="Calibri" charset="0"/>
                <a:ea typeface="ＭＳ Ｐゴシック" charset="0"/>
                <a:cs typeface="ＭＳ Ｐゴシック" charset="0"/>
              </a:defRPr>
            </a:lvl1pPr>
            <a:lvl2pPr marL="742950" indent="-28575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2pPr>
            <a:lvl3pPr marL="11430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3pPr>
            <a:lvl4pPr marL="16002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4pPr>
            <a:lvl5pPr marL="20574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9pPr>
          </a:lstStyle>
          <a:p>
            <a:pPr eaLnBrk="1" fontAlgn="base" hangingPunct="1">
              <a:spcBef>
                <a:spcPct val="0"/>
              </a:spcBef>
              <a:spcAft>
                <a:spcPct val="0"/>
              </a:spcAft>
              <a:defRPr/>
            </a:pPr>
            <a:fld id="{FDCF43CC-DCE4-DF4C-A03F-17EA4BD77566}" type="slidenum">
              <a:rPr lang="en-US" sz="900" spc="600" smtClean="0">
                <a:solidFill>
                  <a:srgbClr val="666666"/>
                </a:solidFill>
                <a:latin typeface="Arial" charset="0"/>
                <a:cs typeface="Arial" charset="0"/>
              </a:rPr>
              <a:pPr eaLnBrk="1" fontAlgn="base" hangingPunct="1">
                <a:spcBef>
                  <a:spcPct val="0"/>
                </a:spcBef>
                <a:spcAft>
                  <a:spcPct val="0"/>
                </a:spcAft>
                <a:defRPr/>
              </a:pPr>
              <a:t>‹#›</a:t>
            </a:fld>
            <a:endParaRPr lang="en-US" sz="900" spc="600" dirty="0">
              <a:solidFill>
                <a:srgbClr val="666666"/>
              </a:solidFill>
              <a:latin typeface="Arial" charset="0"/>
              <a:cs typeface="Arial" charset="0"/>
            </a:endParaRPr>
          </a:p>
        </p:txBody>
      </p:sp>
      <p:sp>
        <p:nvSpPr>
          <p:cNvPr id="14" name="Text Placeholder 2"/>
          <p:cNvSpPr>
            <a:spLocks noGrp="1"/>
          </p:cNvSpPr>
          <p:nvPr>
            <p:ph type="body" sz="quarter" idx="11"/>
          </p:nvPr>
        </p:nvSpPr>
        <p:spPr>
          <a:xfrm>
            <a:off x="735013" y="587090"/>
            <a:ext cx="7758112" cy="657817"/>
          </a:xfrm>
          <a:prstGeom prst="rect">
            <a:avLst/>
          </a:prstGeom>
        </p:spPr>
        <p:txBody>
          <a:bodyPr vert="horz" lIns="0" tIns="0" rIns="0" bIns="0"/>
          <a:lstStyle>
            <a:lvl1pPr marL="0" indent="0">
              <a:lnSpc>
                <a:spcPct val="100000"/>
              </a:lnSpc>
              <a:spcBef>
                <a:spcPts val="0"/>
              </a:spcBef>
              <a:buNone/>
              <a:defRPr sz="2800" b="1" i="0">
                <a:solidFill>
                  <a:schemeClr val="tx1"/>
                </a:solidFill>
                <a:latin typeface="Arial"/>
                <a:cs typeface="Arial"/>
              </a:defRPr>
            </a:lvl1pPr>
          </a:lstStyle>
          <a:p>
            <a:pPr lvl="0"/>
            <a:r>
              <a:rPr lang="en-US"/>
              <a:t>Click to edit Master text</a:t>
            </a:r>
          </a:p>
        </p:txBody>
      </p:sp>
      <p:sp>
        <p:nvSpPr>
          <p:cNvPr id="3" name="Text Placeholder 2"/>
          <p:cNvSpPr>
            <a:spLocks noGrp="1"/>
          </p:cNvSpPr>
          <p:nvPr>
            <p:ph type="body" sz="quarter" idx="12"/>
          </p:nvPr>
        </p:nvSpPr>
        <p:spPr>
          <a:xfrm>
            <a:off x="735013" y="1421177"/>
            <a:ext cx="7758112" cy="4668726"/>
          </a:xfrm>
          <a:prstGeom prst="rect">
            <a:avLst/>
          </a:prstGeom>
        </p:spPr>
        <p:txBody>
          <a:bodyPr vert="horz"/>
          <a:lstStyle>
            <a:lvl1pPr marL="342891" indent="-342891">
              <a:buSzPct val="100000"/>
              <a:buFontTx/>
              <a:buBlip>
                <a:blip r:embed="rId2"/>
              </a:buBlip>
              <a:defRPr sz="2000">
                <a:solidFill>
                  <a:srgbClr val="666666"/>
                </a:solidFill>
                <a:latin typeface="Arial"/>
                <a:cs typeface="Arial"/>
              </a:defRPr>
            </a:lvl1pPr>
            <a:lvl2pPr>
              <a:defRPr sz="2000">
                <a:solidFill>
                  <a:srgbClr val="666666"/>
                </a:solidFill>
                <a:latin typeface="Arial"/>
                <a:cs typeface="Arial"/>
              </a:defRPr>
            </a:lvl2pPr>
            <a:lvl3pPr>
              <a:defRPr sz="2000">
                <a:solidFill>
                  <a:srgbClr val="666666"/>
                </a:solidFill>
                <a:latin typeface="Arial"/>
                <a:cs typeface="Arial"/>
              </a:defRPr>
            </a:lvl3pPr>
            <a:lvl4pPr>
              <a:defRPr sz="2000">
                <a:solidFill>
                  <a:srgbClr val="666666"/>
                </a:solidFill>
                <a:latin typeface="Arial"/>
                <a:cs typeface="Arial"/>
              </a:defRPr>
            </a:lvl4pPr>
            <a:lvl5pPr>
              <a:defRPr sz="2000">
                <a:solidFill>
                  <a:srgbClr val="666666"/>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01751" y="6089904"/>
            <a:ext cx="1862816" cy="3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3512835" y="6244094"/>
            <a:ext cx="2028119" cy="215444"/>
          </a:xfrm>
          <a:prstGeom prst="rect">
            <a:avLst/>
          </a:prstGeom>
          <a:noFill/>
        </p:spPr>
        <p:txBody>
          <a:bodyPr wrap="none" rtlCol="0">
            <a:spAutoFit/>
          </a:bodyPr>
          <a:lstStyle/>
          <a:p>
            <a:r>
              <a:rPr lang="en-US" sz="800" dirty="0">
                <a:solidFill>
                  <a:srgbClr val="54585A"/>
                </a:solidFill>
              </a:rPr>
              <a:t>Breakthrough Improvement Bronze Training</a:t>
            </a:r>
          </a:p>
        </p:txBody>
      </p:sp>
    </p:spTree>
    <p:extLst>
      <p:ext uri="{BB962C8B-B14F-4D97-AF65-F5344CB8AC3E}">
        <p14:creationId xmlns:p14="http://schemas.microsoft.com/office/powerpoint/2010/main" val="4226345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9" name="Picture 8" descr="Cadence Building rgb.jpg"/>
          <p:cNvPicPr>
            <a:picLocks noChangeAspect="1"/>
          </p:cNvPicPr>
          <p:nvPr/>
        </p:nvPicPr>
        <p:blipFill rotWithShape="1">
          <a:blip r:embed="rId2">
            <a:extLst>
              <a:ext uri="{28A0092B-C50C-407E-A947-70E740481C1C}">
                <a14:useLocalDpi xmlns:a14="http://schemas.microsoft.com/office/drawing/2010/main"/>
              </a:ext>
            </a:extLst>
          </a:blip>
          <a:srcRect r="26667"/>
          <a:stretch/>
        </p:blipFill>
        <p:spPr>
          <a:xfrm>
            <a:off x="2438400" y="0"/>
            <a:ext cx="6705600" cy="6858000"/>
          </a:xfrm>
          <a:prstGeom prst="rect">
            <a:avLst/>
          </a:prstGeom>
        </p:spPr>
      </p:pic>
      <p:sp>
        <p:nvSpPr>
          <p:cNvPr id="10" name="Freeform 9"/>
          <p:cNvSpPr/>
          <p:nvPr/>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905165"/>
            <a:ext cx="2514600" cy="469315"/>
          </a:xfrm>
          <a:prstGeom prst="rect">
            <a:avLst/>
          </a:prstGeom>
        </p:spPr>
      </p:pic>
    </p:spTree>
    <p:extLst>
      <p:ext uri="{BB962C8B-B14F-4D97-AF65-F5344CB8AC3E}">
        <p14:creationId xmlns:p14="http://schemas.microsoft.com/office/powerpoint/2010/main" val="9433251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1_LtBlue_Bulleted Content Slide Subhead">
    <p:spTree>
      <p:nvGrpSpPr>
        <p:cNvPr id="1" name=""/>
        <p:cNvGrpSpPr/>
        <p:nvPr/>
      </p:nvGrpSpPr>
      <p:grpSpPr>
        <a:xfrm>
          <a:off x="0" y="0"/>
          <a:ext cx="0" cy="0"/>
          <a:chOff x="0" y="0"/>
          <a:chExt cx="0" cy="0"/>
        </a:xfrm>
      </p:grpSpPr>
      <p:sp>
        <p:nvSpPr>
          <p:cNvPr id="4" name="Rectangle 3"/>
          <p:cNvSpPr/>
          <p:nvPr/>
        </p:nvSpPr>
        <p:spPr>
          <a:xfrm rot="16200000">
            <a:off x="4902996" y="-4167981"/>
            <a:ext cx="73025" cy="8408987"/>
          </a:xfrm>
          <a:prstGeom prst="rect">
            <a:avLst/>
          </a:prstGeom>
          <a:solidFill>
            <a:srgbClr val="87D2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Slide Number Placeholder 5"/>
          <p:cNvSpPr txBox="1">
            <a:spLocks/>
          </p:cNvSpPr>
          <p:nvPr/>
        </p:nvSpPr>
        <p:spPr bwMode="auto">
          <a:xfrm>
            <a:off x="6029325" y="6094414"/>
            <a:ext cx="246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defPPr>
              <a:defRPr lang="en-US"/>
            </a:defPPr>
            <a:lvl1pPr algn="r" defTabSz="457200" rtl="0" eaLnBrk="0" fontAlgn="auto" hangingPunct="0">
              <a:spcBef>
                <a:spcPts val="0"/>
              </a:spcBef>
              <a:spcAft>
                <a:spcPts val="0"/>
              </a:spcAft>
              <a:defRPr sz="2400" kern="1200">
                <a:solidFill>
                  <a:schemeClr val="tx1"/>
                </a:solidFill>
                <a:latin typeface="Calibri" charset="0"/>
                <a:ea typeface="ＭＳ Ｐゴシック" charset="0"/>
                <a:cs typeface="ＭＳ Ｐゴシック" charset="0"/>
              </a:defRPr>
            </a:lvl1pPr>
            <a:lvl2pPr marL="742950" indent="-28575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2pPr>
            <a:lvl3pPr marL="11430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3pPr>
            <a:lvl4pPr marL="16002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4pPr>
            <a:lvl5pPr marL="20574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9pPr>
          </a:lstStyle>
          <a:p>
            <a:pPr eaLnBrk="1" fontAlgn="base" hangingPunct="1">
              <a:spcBef>
                <a:spcPct val="0"/>
              </a:spcBef>
              <a:spcAft>
                <a:spcPct val="0"/>
              </a:spcAft>
              <a:defRPr/>
            </a:pPr>
            <a:fld id="{FDCF43CC-DCE4-DF4C-A03F-17EA4BD77566}" type="slidenum">
              <a:rPr lang="en-US" sz="900" spc="600" smtClean="0">
                <a:solidFill>
                  <a:srgbClr val="666666"/>
                </a:solidFill>
                <a:latin typeface="Arial" charset="0"/>
                <a:cs typeface="Arial" charset="0"/>
              </a:rPr>
              <a:pPr eaLnBrk="1" fontAlgn="base" hangingPunct="1">
                <a:spcBef>
                  <a:spcPct val="0"/>
                </a:spcBef>
                <a:spcAft>
                  <a:spcPct val="0"/>
                </a:spcAft>
                <a:defRPr/>
              </a:pPr>
              <a:t>‹#›</a:t>
            </a:fld>
            <a:endParaRPr lang="en-US" sz="900" spc="600" dirty="0">
              <a:solidFill>
                <a:srgbClr val="666666"/>
              </a:solidFill>
              <a:latin typeface="Arial" charset="0"/>
              <a:cs typeface="Arial" charset="0"/>
            </a:endParaRPr>
          </a:p>
        </p:txBody>
      </p:sp>
      <p:sp>
        <p:nvSpPr>
          <p:cNvPr id="14" name="Text Placeholder 2"/>
          <p:cNvSpPr>
            <a:spLocks noGrp="1"/>
          </p:cNvSpPr>
          <p:nvPr>
            <p:ph type="body" sz="quarter" idx="11"/>
          </p:nvPr>
        </p:nvSpPr>
        <p:spPr>
          <a:xfrm>
            <a:off x="735013" y="587090"/>
            <a:ext cx="7758112" cy="657817"/>
          </a:xfrm>
          <a:prstGeom prst="rect">
            <a:avLst/>
          </a:prstGeom>
        </p:spPr>
        <p:txBody>
          <a:bodyPr vert="horz" lIns="0" tIns="0" rIns="0" bIns="0"/>
          <a:lstStyle>
            <a:lvl1pPr marL="0" indent="0">
              <a:lnSpc>
                <a:spcPct val="100000"/>
              </a:lnSpc>
              <a:spcBef>
                <a:spcPts val="0"/>
              </a:spcBef>
              <a:buNone/>
              <a:defRPr sz="2800" b="1" i="0">
                <a:solidFill>
                  <a:schemeClr val="tx1"/>
                </a:solidFill>
                <a:latin typeface="Arial"/>
                <a:cs typeface="Arial"/>
              </a:defRPr>
            </a:lvl1pPr>
          </a:lstStyle>
          <a:p>
            <a:pPr lvl="0"/>
            <a:r>
              <a:rPr lang="en-US"/>
              <a:t>Click to edit Master text</a:t>
            </a:r>
          </a:p>
        </p:txBody>
      </p:sp>
      <p:pic>
        <p:nvPicPr>
          <p:cNvPr id="8"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01751" y="6089904"/>
            <a:ext cx="1862816" cy="3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3512835" y="6244094"/>
            <a:ext cx="2028119" cy="215444"/>
          </a:xfrm>
          <a:prstGeom prst="rect">
            <a:avLst/>
          </a:prstGeom>
          <a:noFill/>
        </p:spPr>
        <p:txBody>
          <a:bodyPr wrap="none" rtlCol="0">
            <a:spAutoFit/>
          </a:bodyPr>
          <a:lstStyle/>
          <a:p>
            <a:r>
              <a:rPr lang="en-US" sz="800" dirty="0">
                <a:solidFill>
                  <a:srgbClr val="54585A"/>
                </a:solidFill>
              </a:rPr>
              <a:t>Breakthrough Improvement Bronze Training</a:t>
            </a:r>
          </a:p>
        </p:txBody>
      </p:sp>
    </p:spTree>
    <p:extLst>
      <p:ext uri="{BB962C8B-B14F-4D97-AF65-F5344CB8AC3E}">
        <p14:creationId xmlns:p14="http://schemas.microsoft.com/office/powerpoint/2010/main" val="852207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2_LtBlue_Bulleted Content Slide Subhead">
    <p:spTree>
      <p:nvGrpSpPr>
        <p:cNvPr id="1" name=""/>
        <p:cNvGrpSpPr/>
        <p:nvPr/>
      </p:nvGrpSpPr>
      <p:grpSpPr>
        <a:xfrm>
          <a:off x="0" y="0"/>
          <a:ext cx="0" cy="0"/>
          <a:chOff x="0" y="0"/>
          <a:chExt cx="0" cy="0"/>
        </a:xfrm>
      </p:grpSpPr>
      <p:sp>
        <p:nvSpPr>
          <p:cNvPr id="4" name="Rectangle 3"/>
          <p:cNvSpPr/>
          <p:nvPr/>
        </p:nvSpPr>
        <p:spPr>
          <a:xfrm rot="16200000">
            <a:off x="4902996" y="-4167981"/>
            <a:ext cx="73025" cy="8408987"/>
          </a:xfrm>
          <a:prstGeom prst="rect">
            <a:avLst/>
          </a:prstGeom>
          <a:solidFill>
            <a:srgbClr val="87D2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Slide Number Placeholder 5"/>
          <p:cNvSpPr txBox="1">
            <a:spLocks/>
          </p:cNvSpPr>
          <p:nvPr/>
        </p:nvSpPr>
        <p:spPr bwMode="auto">
          <a:xfrm>
            <a:off x="6029325" y="6094414"/>
            <a:ext cx="246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defPPr>
              <a:defRPr lang="en-US"/>
            </a:defPPr>
            <a:lvl1pPr algn="r" defTabSz="457200" rtl="0" eaLnBrk="0" fontAlgn="auto" hangingPunct="0">
              <a:spcBef>
                <a:spcPts val="0"/>
              </a:spcBef>
              <a:spcAft>
                <a:spcPts val="0"/>
              </a:spcAft>
              <a:defRPr sz="2400" kern="1200">
                <a:solidFill>
                  <a:schemeClr val="tx1"/>
                </a:solidFill>
                <a:latin typeface="Calibri" charset="0"/>
                <a:ea typeface="ＭＳ Ｐゴシック" charset="0"/>
                <a:cs typeface="ＭＳ Ｐゴシック" charset="0"/>
              </a:defRPr>
            </a:lvl1pPr>
            <a:lvl2pPr marL="742950" indent="-28575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2pPr>
            <a:lvl3pPr marL="11430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3pPr>
            <a:lvl4pPr marL="16002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4pPr>
            <a:lvl5pPr marL="20574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9pPr>
          </a:lstStyle>
          <a:p>
            <a:pPr eaLnBrk="1" fontAlgn="base" hangingPunct="1">
              <a:spcBef>
                <a:spcPct val="0"/>
              </a:spcBef>
              <a:spcAft>
                <a:spcPct val="0"/>
              </a:spcAft>
              <a:defRPr/>
            </a:pPr>
            <a:fld id="{FDCF43CC-DCE4-DF4C-A03F-17EA4BD77566}" type="slidenum">
              <a:rPr lang="en-US" sz="900" spc="600" smtClean="0">
                <a:solidFill>
                  <a:srgbClr val="666666"/>
                </a:solidFill>
                <a:latin typeface="Arial" charset="0"/>
                <a:cs typeface="Arial" charset="0"/>
              </a:rPr>
              <a:pPr eaLnBrk="1" fontAlgn="base" hangingPunct="1">
                <a:spcBef>
                  <a:spcPct val="0"/>
                </a:spcBef>
                <a:spcAft>
                  <a:spcPct val="0"/>
                </a:spcAft>
                <a:defRPr/>
              </a:pPr>
              <a:t>‹#›</a:t>
            </a:fld>
            <a:endParaRPr lang="en-US" sz="900" spc="600" dirty="0">
              <a:solidFill>
                <a:srgbClr val="666666"/>
              </a:solidFill>
              <a:latin typeface="Arial" charset="0"/>
              <a:cs typeface="Arial" charset="0"/>
            </a:endParaRPr>
          </a:p>
        </p:txBody>
      </p:sp>
      <p:sp>
        <p:nvSpPr>
          <p:cNvPr id="14" name="Text Placeholder 2"/>
          <p:cNvSpPr>
            <a:spLocks noGrp="1"/>
          </p:cNvSpPr>
          <p:nvPr>
            <p:ph type="body" sz="quarter" idx="11"/>
          </p:nvPr>
        </p:nvSpPr>
        <p:spPr>
          <a:xfrm>
            <a:off x="735013" y="587090"/>
            <a:ext cx="7758112" cy="657817"/>
          </a:xfrm>
          <a:prstGeom prst="rect">
            <a:avLst/>
          </a:prstGeom>
        </p:spPr>
        <p:txBody>
          <a:bodyPr vert="horz" lIns="0" tIns="0" rIns="0" bIns="0"/>
          <a:lstStyle>
            <a:lvl1pPr marL="0" indent="0">
              <a:lnSpc>
                <a:spcPct val="100000"/>
              </a:lnSpc>
              <a:spcBef>
                <a:spcPts val="0"/>
              </a:spcBef>
              <a:buNone/>
              <a:defRPr sz="2800" b="1" i="0">
                <a:solidFill>
                  <a:schemeClr val="tx1"/>
                </a:solidFill>
                <a:latin typeface="Arial"/>
                <a:cs typeface="Arial"/>
              </a:defRPr>
            </a:lvl1pPr>
          </a:lstStyle>
          <a:p>
            <a:pPr lvl="0"/>
            <a:r>
              <a:rPr lang="en-US"/>
              <a:t>Click to edit Master text</a:t>
            </a:r>
          </a:p>
        </p:txBody>
      </p:sp>
      <p:pic>
        <p:nvPicPr>
          <p:cNvPr id="8"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01751" y="6089904"/>
            <a:ext cx="1862816" cy="3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3512835" y="6244094"/>
            <a:ext cx="2028119" cy="215444"/>
          </a:xfrm>
          <a:prstGeom prst="rect">
            <a:avLst/>
          </a:prstGeom>
          <a:noFill/>
        </p:spPr>
        <p:txBody>
          <a:bodyPr wrap="none" rtlCol="0">
            <a:spAutoFit/>
          </a:bodyPr>
          <a:lstStyle/>
          <a:p>
            <a:r>
              <a:rPr lang="en-US" sz="800" dirty="0">
                <a:solidFill>
                  <a:srgbClr val="54585A"/>
                </a:solidFill>
              </a:rPr>
              <a:t>Breakthrough Improvement Bronze Training</a:t>
            </a:r>
          </a:p>
        </p:txBody>
      </p:sp>
    </p:spTree>
    <p:extLst>
      <p:ext uri="{BB962C8B-B14F-4D97-AF65-F5344CB8AC3E}">
        <p14:creationId xmlns:p14="http://schemas.microsoft.com/office/powerpoint/2010/main" val="35145496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3_LtBlue_Bulleted Content Slide Subhead">
    <p:spTree>
      <p:nvGrpSpPr>
        <p:cNvPr id="1" name=""/>
        <p:cNvGrpSpPr/>
        <p:nvPr/>
      </p:nvGrpSpPr>
      <p:grpSpPr>
        <a:xfrm>
          <a:off x="0" y="0"/>
          <a:ext cx="0" cy="0"/>
          <a:chOff x="0" y="0"/>
          <a:chExt cx="0" cy="0"/>
        </a:xfrm>
      </p:grpSpPr>
      <p:sp>
        <p:nvSpPr>
          <p:cNvPr id="4" name="Rectangle 3"/>
          <p:cNvSpPr/>
          <p:nvPr/>
        </p:nvSpPr>
        <p:spPr>
          <a:xfrm rot="16200000">
            <a:off x="4902996" y="-4167981"/>
            <a:ext cx="73025" cy="8408987"/>
          </a:xfrm>
          <a:prstGeom prst="rect">
            <a:avLst/>
          </a:prstGeom>
          <a:solidFill>
            <a:srgbClr val="87D2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Slide Number Placeholder 5"/>
          <p:cNvSpPr txBox="1">
            <a:spLocks/>
          </p:cNvSpPr>
          <p:nvPr/>
        </p:nvSpPr>
        <p:spPr bwMode="auto">
          <a:xfrm>
            <a:off x="6029325" y="6094414"/>
            <a:ext cx="246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defPPr>
              <a:defRPr lang="en-US"/>
            </a:defPPr>
            <a:lvl1pPr algn="r" defTabSz="457200" rtl="0" eaLnBrk="0" fontAlgn="auto" hangingPunct="0">
              <a:spcBef>
                <a:spcPts val="0"/>
              </a:spcBef>
              <a:spcAft>
                <a:spcPts val="0"/>
              </a:spcAft>
              <a:defRPr sz="2400" kern="1200">
                <a:solidFill>
                  <a:schemeClr val="tx1"/>
                </a:solidFill>
                <a:latin typeface="Calibri" charset="0"/>
                <a:ea typeface="ＭＳ Ｐゴシック" charset="0"/>
                <a:cs typeface="ＭＳ Ｐゴシック" charset="0"/>
              </a:defRPr>
            </a:lvl1pPr>
            <a:lvl2pPr marL="742950" indent="-28575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2pPr>
            <a:lvl3pPr marL="11430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3pPr>
            <a:lvl4pPr marL="16002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4pPr>
            <a:lvl5pPr marL="20574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9pPr>
          </a:lstStyle>
          <a:p>
            <a:pPr eaLnBrk="1" fontAlgn="base" hangingPunct="1">
              <a:spcBef>
                <a:spcPct val="0"/>
              </a:spcBef>
              <a:spcAft>
                <a:spcPct val="0"/>
              </a:spcAft>
              <a:defRPr/>
            </a:pPr>
            <a:fld id="{FDCF43CC-DCE4-DF4C-A03F-17EA4BD77566}" type="slidenum">
              <a:rPr lang="en-US" sz="900" spc="600" smtClean="0">
                <a:solidFill>
                  <a:srgbClr val="666666"/>
                </a:solidFill>
                <a:latin typeface="Arial" charset="0"/>
                <a:cs typeface="Arial" charset="0"/>
              </a:rPr>
              <a:pPr eaLnBrk="1" fontAlgn="base" hangingPunct="1">
                <a:spcBef>
                  <a:spcPct val="0"/>
                </a:spcBef>
                <a:spcAft>
                  <a:spcPct val="0"/>
                </a:spcAft>
                <a:defRPr/>
              </a:pPr>
              <a:t>‹#›</a:t>
            </a:fld>
            <a:endParaRPr lang="en-US" sz="900" spc="600" dirty="0">
              <a:solidFill>
                <a:srgbClr val="666666"/>
              </a:solidFill>
              <a:latin typeface="Arial" charset="0"/>
              <a:cs typeface="Arial" charset="0"/>
            </a:endParaRPr>
          </a:p>
        </p:txBody>
      </p:sp>
      <p:sp>
        <p:nvSpPr>
          <p:cNvPr id="14" name="Text Placeholder 2"/>
          <p:cNvSpPr>
            <a:spLocks noGrp="1"/>
          </p:cNvSpPr>
          <p:nvPr>
            <p:ph type="body" sz="quarter" idx="11"/>
          </p:nvPr>
        </p:nvSpPr>
        <p:spPr>
          <a:xfrm>
            <a:off x="735013" y="587090"/>
            <a:ext cx="7758112" cy="657817"/>
          </a:xfrm>
          <a:prstGeom prst="rect">
            <a:avLst/>
          </a:prstGeom>
        </p:spPr>
        <p:txBody>
          <a:bodyPr vert="horz" lIns="0" tIns="0" rIns="0" bIns="0"/>
          <a:lstStyle>
            <a:lvl1pPr marL="0" indent="0">
              <a:lnSpc>
                <a:spcPct val="100000"/>
              </a:lnSpc>
              <a:spcBef>
                <a:spcPts val="0"/>
              </a:spcBef>
              <a:buNone/>
              <a:defRPr sz="2800" b="1" i="0">
                <a:solidFill>
                  <a:schemeClr val="tx1"/>
                </a:solidFill>
                <a:latin typeface="Arial"/>
                <a:cs typeface="Arial"/>
              </a:defRPr>
            </a:lvl1pPr>
          </a:lstStyle>
          <a:p>
            <a:pPr lvl="0"/>
            <a:r>
              <a:rPr lang="en-US"/>
              <a:t>Click to edit Master text</a:t>
            </a:r>
          </a:p>
        </p:txBody>
      </p:sp>
      <p:pic>
        <p:nvPicPr>
          <p:cNvPr id="8"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01751" y="6089904"/>
            <a:ext cx="1862816" cy="3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3512835" y="6244094"/>
            <a:ext cx="2028119" cy="215444"/>
          </a:xfrm>
          <a:prstGeom prst="rect">
            <a:avLst/>
          </a:prstGeom>
          <a:noFill/>
        </p:spPr>
        <p:txBody>
          <a:bodyPr wrap="none" rtlCol="0">
            <a:spAutoFit/>
          </a:bodyPr>
          <a:lstStyle/>
          <a:p>
            <a:r>
              <a:rPr lang="en-US" sz="800" dirty="0">
                <a:solidFill>
                  <a:srgbClr val="54585A"/>
                </a:solidFill>
              </a:rPr>
              <a:t>Breakthrough Improvement Bronze Training</a:t>
            </a:r>
          </a:p>
        </p:txBody>
      </p:sp>
    </p:spTree>
    <p:extLst>
      <p:ext uri="{BB962C8B-B14F-4D97-AF65-F5344CB8AC3E}">
        <p14:creationId xmlns:p14="http://schemas.microsoft.com/office/powerpoint/2010/main" val="31754580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4_LtBlue_Bulleted Content Slide Subhead">
    <p:spTree>
      <p:nvGrpSpPr>
        <p:cNvPr id="1" name=""/>
        <p:cNvGrpSpPr/>
        <p:nvPr/>
      </p:nvGrpSpPr>
      <p:grpSpPr>
        <a:xfrm>
          <a:off x="0" y="0"/>
          <a:ext cx="0" cy="0"/>
          <a:chOff x="0" y="0"/>
          <a:chExt cx="0" cy="0"/>
        </a:xfrm>
      </p:grpSpPr>
      <p:sp>
        <p:nvSpPr>
          <p:cNvPr id="4" name="Rectangle 3"/>
          <p:cNvSpPr/>
          <p:nvPr/>
        </p:nvSpPr>
        <p:spPr>
          <a:xfrm rot="16200000">
            <a:off x="4902996" y="-4167981"/>
            <a:ext cx="73025" cy="8408987"/>
          </a:xfrm>
          <a:prstGeom prst="rect">
            <a:avLst/>
          </a:prstGeom>
          <a:solidFill>
            <a:srgbClr val="87D2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Slide Number Placeholder 5"/>
          <p:cNvSpPr txBox="1">
            <a:spLocks/>
          </p:cNvSpPr>
          <p:nvPr/>
        </p:nvSpPr>
        <p:spPr bwMode="auto">
          <a:xfrm>
            <a:off x="6029325" y="6094414"/>
            <a:ext cx="246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defPPr>
              <a:defRPr lang="en-US"/>
            </a:defPPr>
            <a:lvl1pPr algn="r" defTabSz="457200" rtl="0" eaLnBrk="0" fontAlgn="auto" hangingPunct="0">
              <a:spcBef>
                <a:spcPts val="0"/>
              </a:spcBef>
              <a:spcAft>
                <a:spcPts val="0"/>
              </a:spcAft>
              <a:defRPr sz="2400" kern="1200">
                <a:solidFill>
                  <a:schemeClr val="tx1"/>
                </a:solidFill>
                <a:latin typeface="Calibri" charset="0"/>
                <a:ea typeface="ＭＳ Ｐゴシック" charset="0"/>
                <a:cs typeface="ＭＳ Ｐゴシック" charset="0"/>
              </a:defRPr>
            </a:lvl1pPr>
            <a:lvl2pPr marL="742950" indent="-28575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2pPr>
            <a:lvl3pPr marL="11430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3pPr>
            <a:lvl4pPr marL="16002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4pPr>
            <a:lvl5pPr marL="20574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9pPr>
          </a:lstStyle>
          <a:p>
            <a:pPr eaLnBrk="1" fontAlgn="base" hangingPunct="1">
              <a:spcBef>
                <a:spcPct val="0"/>
              </a:spcBef>
              <a:spcAft>
                <a:spcPct val="0"/>
              </a:spcAft>
              <a:defRPr/>
            </a:pPr>
            <a:fld id="{FDCF43CC-DCE4-DF4C-A03F-17EA4BD77566}" type="slidenum">
              <a:rPr lang="en-US" sz="900" spc="600" smtClean="0">
                <a:solidFill>
                  <a:srgbClr val="666666"/>
                </a:solidFill>
                <a:latin typeface="Arial" charset="0"/>
                <a:cs typeface="Arial" charset="0"/>
              </a:rPr>
              <a:pPr eaLnBrk="1" fontAlgn="base" hangingPunct="1">
                <a:spcBef>
                  <a:spcPct val="0"/>
                </a:spcBef>
                <a:spcAft>
                  <a:spcPct val="0"/>
                </a:spcAft>
                <a:defRPr/>
              </a:pPr>
              <a:t>‹#›</a:t>
            </a:fld>
            <a:endParaRPr lang="en-US" sz="900" spc="600" dirty="0">
              <a:solidFill>
                <a:srgbClr val="666666"/>
              </a:solidFill>
              <a:latin typeface="Arial" charset="0"/>
              <a:cs typeface="Arial" charset="0"/>
            </a:endParaRPr>
          </a:p>
        </p:txBody>
      </p:sp>
      <p:sp>
        <p:nvSpPr>
          <p:cNvPr id="14" name="Text Placeholder 2"/>
          <p:cNvSpPr>
            <a:spLocks noGrp="1"/>
          </p:cNvSpPr>
          <p:nvPr>
            <p:ph type="body" sz="quarter" idx="11"/>
          </p:nvPr>
        </p:nvSpPr>
        <p:spPr>
          <a:xfrm>
            <a:off x="735013" y="587090"/>
            <a:ext cx="7758112" cy="657817"/>
          </a:xfrm>
          <a:prstGeom prst="rect">
            <a:avLst/>
          </a:prstGeom>
        </p:spPr>
        <p:txBody>
          <a:bodyPr vert="horz" lIns="0" tIns="0" rIns="0" bIns="0"/>
          <a:lstStyle>
            <a:lvl1pPr marL="0" indent="0">
              <a:lnSpc>
                <a:spcPct val="100000"/>
              </a:lnSpc>
              <a:spcBef>
                <a:spcPts val="0"/>
              </a:spcBef>
              <a:buNone/>
              <a:defRPr sz="2800" b="1" i="0">
                <a:solidFill>
                  <a:schemeClr val="tx1"/>
                </a:solidFill>
                <a:latin typeface="Arial"/>
                <a:cs typeface="Arial"/>
              </a:defRPr>
            </a:lvl1pPr>
          </a:lstStyle>
          <a:p>
            <a:pPr lvl="0"/>
            <a:r>
              <a:rPr lang="en-US"/>
              <a:t>Click to edit Master text</a:t>
            </a:r>
          </a:p>
        </p:txBody>
      </p:sp>
      <p:pic>
        <p:nvPicPr>
          <p:cNvPr id="8"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01751" y="6089904"/>
            <a:ext cx="1862816" cy="3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3512835" y="6244094"/>
            <a:ext cx="2028119" cy="215444"/>
          </a:xfrm>
          <a:prstGeom prst="rect">
            <a:avLst/>
          </a:prstGeom>
          <a:noFill/>
        </p:spPr>
        <p:txBody>
          <a:bodyPr wrap="none" rtlCol="0">
            <a:spAutoFit/>
          </a:bodyPr>
          <a:lstStyle/>
          <a:p>
            <a:r>
              <a:rPr lang="en-US" sz="800" dirty="0">
                <a:solidFill>
                  <a:srgbClr val="54585A"/>
                </a:solidFill>
              </a:rPr>
              <a:t>Breakthrough Improvement Bronze Training</a:t>
            </a:r>
          </a:p>
        </p:txBody>
      </p:sp>
    </p:spTree>
    <p:extLst>
      <p:ext uri="{BB962C8B-B14F-4D97-AF65-F5344CB8AC3E}">
        <p14:creationId xmlns:p14="http://schemas.microsoft.com/office/powerpoint/2010/main" val="42519974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5_LtBlue_Bulleted Content Slide Subhead">
    <p:spTree>
      <p:nvGrpSpPr>
        <p:cNvPr id="1" name=""/>
        <p:cNvGrpSpPr/>
        <p:nvPr/>
      </p:nvGrpSpPr>
      <p:grpSpPr>
        <a:xfrm>
          <a:off x="0" y="0"/>
          <a:ext cx="0" cy="0"/>
          <a:chOff x="0" y="0"/>
          <a:chExt cx="0" cy="0"/>
        </a:xfrm>
      </p:grpSpPr>
      <p:sp>
        <p:nvSpPr>
          <p:cNvPr id="4" name="Rectangle 3"/>
          <p:cNvSpPr/>
          <p:nvPr/>
        </p:nvSpPr>
        <p:spPr>
          <a:xfrm rot="16200000">
            <a:off x="4902996" y="-4167981"/>
            <a:ext cx="73025" cy="8408987"/>
          </a:xfrm>
          <a:prstGeom prst="rect">
            <a:avLst/>
          </a:prstGeom>
          <a:solidFill>
            <a:srgbClr val="87D2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Slide Number Placeholder 5"/>
          <p:cNvSpPr txBox="1">
            <a:spLocks/>
          </p:cNvSpPr>
          <p:nvPr/>
        </p:nvSpPr>
        <p:spPr bwMode="auto">
          <a:xfrm>
            <a:off x="6029325" y="6094414"/>
            <a:ext cx="246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defPPr>
              <a:defRPr lang="en-US"/>
            </a:defPPr>
            <a:lvl1pPr algn="r" defTabSz="457200" rtl="0" eaLnBrk="0" fontAlgn="auto" hangingPunct="0">
              <a:spcBef>
                <a:spcPts val="0"/>
              </a:spcBef>
              <a:spcAft>
                <a:spcPts val="0"/>
              </a:spcAft>
              <a:defRPr sz="2400" kern="1200">
                <a:solidFill>
                  <a:schemeClr val="tx1"/>
                </a:solidFill>
                <a:latin typeface="Calibri" charset="0"/>
                <a:ea typeface="ＭＳ Ｐゴシック" charset="0"/>
                <a:cs typeface="ＭＳ Ｐゴシック" charset="0"/>
              </a:defRPr>
            </a:lvl1pPr>
            <a:lvl2pPr marL="742950" indent="-28575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2pPr>
            <a:lvl3pPr marL="11430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3pPr>
            <a:lvl4pPr marL="16002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4pPr>
            <a:lvl5pPr marL="20574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9pPr>
          </a:lstStyle>
          <a:p>
            <a:pPr eaLnBrk="1" fontAlgn="base" hangingPunct="1">
              <a:spcBef>
                <a:spcPct val="0"/>
              </a:spcBef>
              <a:spcAft>
                <a:spcPct val="0"/>
              </a:spcAft>
              <a:defRPr/>
            </a:pPr>
            <a:fld id="{FDCF43CC-DCE4-DF4C-A03F-17EA4BD77566}" type="slidenum">
              <a:rPr lang="en-US" sz="900" spc="600" smtClean="0">
                <a:solidFill>
                  <a:srgbClr val="666666"/>
                </a:solidFill>
                <a:latin typeface="Arial" charset="0"/>
                <a:cs typeface="Arial" charset="0"/>
              </a:rPr>
              <a:pPr eaLnBrk="1" fontAlgn="base" hangingPunct="1">
                <a:spcBef>
                  <a:spcPct val="0"/>
                </a:spcBef>
                <a:spcAft>
                  <a:spcPct val="0"/>
                </a:spcAft>
                <a:defRPr/>
              </a:pPr>
              <a:t>‹#›</a:t>
            </a:fld>
            <a:endParaRPr lang="en-US" sz="900" spc="600" dirty="0">
              <a:solidFill>
                <a:srgbClr val="666666"/>
              </a:solidFill>
              <a:latin typeface="Arial" charset="0"/>
              <a:cs typeface="Arial" charset="0"/>
            </a:endParaRPr>
          </a:p>
        </p:txBody>
      </p:sp>
      <p:sp>
        <p:nvSpPr>
          <p:cNvPr id="14" name="Text Placeholder 2"/>
          <p:cNvSpPr>
            <a:spLocks noGrp="1"/>
          </p:cNvSpPr>
          <p:nvPr>
            <p:ph type="body" sz="quarter" idx="11"/>
          </p:nvPr>
        </p:nvSpPr>
        <p:spPr>
          <a:xfrm>
            <a:off x="735013" y="587090"/>
            <a:ext cx="7758112" cy="657817"/>
          </a:xfrm>
          <a:prstGeom prst="rect">
            <a:avLst/>
          </a:prstGeom>
        </p:spPr>
        <p:txBody>
          <a:bodyPr vert="horz" lIns="0" tIns="0" rIns="0" bIns="0"/>
          <a:lstStyle>
            <a:lvl1pPr marL="0" indent="0">
              <a:lnSpc>
                <a:spcPct val="100000"/>
              </a:lnSpc>
              <a:spcBef>
                <a:spcPts val="0"/>
              </a:spcBef>
              <a:buNone/>
              <a:defRPr sz="2800" b="1" i="0">
                <a:solidFill>
                  <a:schemeClr val="tx1"/>
                </a:solidFill>
                <a:latin typeface="Arial"/>
                <a:cs typeface="Arial"/>
              </a:defRPr>
            </a:lvl1pPr>
          </a:lstStyle>
          <a:p>
            <a:pPr lvl="0"/>
            <a:r>
              <a:rPr lang="en-US"/>
              <a:t>Click to edit Master text</a:t>
            </a:r>
          </a:p>
        </p:txBody>
      </p:sp>
      <p:sp>
        <p:nvSpPr>
          <p:cNvPr id="3" name="Text Placeholder 2"/>
          <p:cNvSpPr>
            <a:spLocks noGrp="1"/>
          </p:cNvSpPr>
          <p:nvPr>
            <p:ph type="body" sz="quarter" idx="12"/>
          </p:nvPr>
        </p:nvSpPr>
        <p:spPr>
          <a:xfrm>
            <a:off x="735013" y="1421177"/>
            <a:ext cx="7758112" cy="4668726"/>
          </a:xfrm>
          <a:prstGeom prst="rect">
            <a:avLst/>
          </a:prstGeom>
        </p:spPr>
        <p:txBody>
          <a:bodyPr vert="horz"/>
          <a:lstStyle>
            <a:lvl1pPr marL="342891" indent="-342891">
              <a:buSzPct val="100000"/>
              <a:buFontTx/>
              <a:buBlip>
                <a:blip r:embed="rId2"/>
              </a:buBlip>
              <a:defRPr sz="2000">
                <a:solidFill>
                  <a:srgbClr val="666666"/>
                </a:solidFill>
                <a:latin typeface="Arial"/>
                <a:cs typeface="Arial"/>
              </a:defRPr>
            </a:lvl1pPr>
            <a:lvl2pPr>
              <a:defRPr sz="2000">
                <a:solidFill>
                  <a:srgbClr val="666666"/>
                </a:solidFill>
                <a:latin typeface="Arial"/>
                <a:cs typeface="Arial"/>
              </a:defRPr>
            </a:lvl2pPr>
            <a:lvl3pPr>
              <a:defRPr sz="2000">
                <a:solidFill>
                  <a:srgbClr val="666666"/>
                </a:solidFill>
                <a:latin typeface="Arial"/>
                <a:cs typeface="Arial"/>
              </a:defRPr>
            </a:lvl3pPr>
            <a:lvl4pPr>
              <a:defRPr sz="2000">
                <a:solidFill>
                  <a:srgbClr val="666666"/>
                </a:solidFill>
                <a:latin typeface="Arial"/>
                <a:cs typeface="Arial"/>
              </a:defRPr>
            </a:lvl4pPr>
            <a:lvl5pPr>
              <a:defRPr sz="2000">
                <a:solidFill>
                  <a:srgbClr val="666666"/>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01751" y="6089904"/>
            <a:ext cx="1862816" cy="3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3512835" y="6244094"/>
            <a:ext cx="2028119" cy="215444"/>
          </a:xfrm>
          <a:prstGeom prst="rect">
            <a:avLst/>
          </a:prstGeom>
          <a:noFill/>
        </p:spPr>
        <p:txBody>
          <a:bodyPr wrap="none" rtlCol="0">
            <a:spAutoFit/>
          </a:bodyPr>
          <a:lstStyle/>
          <a:p>
            <a:r>
              <a:rPr lang="en-US" sz="800" dirty="0">
                <a:solidFill>
                  <a:srgbClr val="54585A"/>
                </a:solidFill>
              </a:rPr>
              <a:t>Breakthrough Improvement Bronze Training</a:t>
            </a:r>
          </a:p>
        </p:txBody>
      </p:sp>
    </p:spTree>
    <p:extLst>
      <p:ext uri="{BB962C8B-B14F-4D97-AF65-F5344CB8AC3E}">
        <p14:creationId xmlns:p14="http://schemas.microsoft.com/office/powerpoint/2010/main" val="37542163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6_LtBlue_Bulleted Content Slide Subhead">
    <p:spTree>
      <p:nvGrpSpPr>
        <p:cNvPr id="1" name=""/>
        <p:cNvGrpSpPr/>
        <p:nvPr/>
      </p:nvGrpSpPr>
      <p:grpSpPr>
        <a:xfrm>
          <a:off x="0" y="0"/>
          <a:ext cx="0" cy="0"/>
          <a:chOff x="0" y="0"/>
          <a:chExt cx="0" cy="0"/>
        </a:xfrm>
      </p:grpSpPr>
      <p:sp>
        <p:nvSpPr>
          <p:cNvPr id="4" name="Rectangle 3"/>
          <p:cNvSpPr/>
          <p:nvPr/>
        </p:nvSpPr>
        <p:spPr>
          <a:xfrm rot="16200000">
            <a:off x="4902996" y="-4167981"/>
            <a:ext cx="73025" cy="8408987"/>
          </a:xfrm>
          <a:prstGeom prst="rect">
            <a:avLst/>
          </a:prstGeom>
          <a:solidFill>
            <a:srgbClr val="87D2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Slide Number Placeholder 5"/>
          <p:cNvSpPr txBox="1">
            <a:spLocks/>
          </p:cNvSpPr>
          <p:nvPr/>
        </p:nvSpPr>
        <p:spPr bwMode="auto">
          <a:xfrm>
            <a:off x="6029325" y="6094414"/>
            <a:ext cx="246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defPPr>
              <a:defRPr lang="en-US"/>
            </a:defPPr>
            <a:lvl1pPr algn="r" defTabSz="457200" rtl="0" eaLnBrk="0" fontAlgn="auto" hangingPunct="0">
              <a:spcBef>
                <a:spcPts val="0"/>
              </a:spcBef>
              <a:spcAft>
                <a:spcPts val="0"/>
              </a:spcAft>
              <a:defRPr sz="2400" kern="1200">
                <a:solidFill>
                  <a:schemeClr val="tx1"/>
                </a:solidFill>
                <a:latin typeface="Calibri" charset="0"/>
                <a:ea typeface="ＭＳ Ｐゴシック" charset="0"/>
                <a:cs typeface="ＭＳ Ｐゴシック" charset="0"/>
              </a:defRPr>
            </a:lvl1pPr>
            <a:lvl2pPr marL="742950" indent="-28575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2pPr>
            <a:lvl3pPr marL="11430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3pPr>
            <a:lvl4pPr marL="16002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4pPr>
            <a:lvl5pPr marL="20574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9pPr>
          </a:lstStyle>
          <a:p>
            <a:pPr eaLnBrk="1" fontAlgn="base" hangingPunct="1">
              <a:spcBef>
                <a:spcPct val="0"/>
              </a:spcBef>
              <a:spcAft>
                <a:spcPct val="0"/>
              </a:spcAft>
              <a:defRPr/>
            </a:pPr>
            <a:fld id="{FDCF43CC-DCE4-DF4C-A03F-17EA4BD77566}" type="slidenum">
              <a:rPr lang="en-US" sz="900" spc="600" smtClean="0">
                <a:solidFill>
                  <a:srgbClr val="666666"/>
                </a:solidFill>
                <a:latin typeface="Arial" charset="0"/>
                <a:cs typeface="Arial" charset="0"/>
              </a:rPr>
              <a:pPr eaLnBrk="1" fontAlgn="base" hangingPunct="1">
                <a:spcBef>
                  <a:spcPct val="0"/>
                </a:spcBef>
                <a:spcAft>
                  <a:spcPct val="0"/>
                </a:spcAft>
                <a:defRPr/>
              </a:pPr>
              <a:t>‹#›</a:t>
            </a:fld>
            <a:endParaRPr lang="en-US" sz="900" spc="600" dirty="0">
              <a:solidFill>
                <a:srgbClr val="666666"/>
              </a:solidFill>
              <a:latin typeface="Arial" charset="0"/>
              <a:cs typeface="Arial" charset="0"/>
            </a:endParaRPr>
          </a:p>
        </p:txBody>
      </p:sp>
      <p:sp>
        <p:nvSpPr>
          <p:cNvPr id="14" name="Text Placeholder 2"/>
          <p:cNvSpPr>
            <a:spLocks noGrp="1"/>
          </p:cNvSpPr>
          <p:nvPr>
            <p:ph type="body" sz="quarter" idx="11"/>
          </p:nvPr>
        </p:nvSpPr>
        <p:spPr>
          <a:xfrm>
            <a:off x="735013" y="587090"/>
            <a:ext cx="7758112" cy="657817"/>
          </a:xfrm>
          <a:prstGeom prst="rect">
            <a:avLst/>
          </a:prstGeom>
        </p:spPr>
        <p:txBody>
          <a:bodyPr vert="horz" lIns="0" tIns="0" rIns="0" bIns="0"/>
          <a:lstStyle>
            <a:lvl1pPr marL="0" indent="0">
              <a:lnSpc>
                <a:spcPct val="100000"/>
              </a:lnSpc>
              <a:spcBef>
                <a:spcPts val="0"/>
              </a:spcBef>
              <a:buNone/>
              <a:defRPr sz="2800" b="1" i="0">
                <a:solidFill>
                  <a:schemeClr val="tx1"/>
                </a:solidFill>
                <a:latin typeface="Arial"/>
                <a:cs typeface="Arial"/>
              </a:defRPr>
            </a:lvl1pPr>
          </a:lstStyle>
          <a:p>
            <a:pPr lvl="0"/>
            <a:r>
              <a:rPr lang="en-US"/>
              <a:t>Click to edit Master text</a:t>
            </a:r>
          </a:p>
        </p:txBody>
      </p:sp>
      <p:sp>
        <p:nvSpPr>
          <p:cNvPr id="3" name="Text Placeholder 2"/>
          <p:cNvSpPr>
            <a:spLocks noGrp="1"/>
          </p:cNvSpPr>
          <p:nvPr>
            <p:ph type="body" sz="quarter" idx="12"/>
          </p:nvPr>
        </p:nvSpPr>
        <p:spPr>
          <a:xfrm>
            <a:off x="735013" y="1421177"/>
            <a:ext cx="7758112" cy="4668726"/>
          </a:xfrm>
          <a:prstGeom prst="rect">
            <a:avLst/>
          </a:prstGeom>
        </p:spPr>
        <p:txBody>
          <a:bodyPr vert="horz"/>
          <a:lstStyle>
            <a:lvl1pPr marL="342891" indent="-342891">
              <a:buSzPct val="100000"/>
              <a:buFontTx/>
              <a:buBlip>
                <a:blip r:embed="rId2"/>
              </a:buBlip>
              <a:defRPr sz="2000">
                <a:solidFill>
                  <a:srgbClr val="666666"/>
                </a:solidFill>
                <a:latin typeface="Arial"/>
                <a:cs typeface="Arial"/>
              </a:defRPr>
            </a:lvl1pPr>
            <a:lvl2pPr>
              <a:defRPr sz="2000">
                <a:solidFill>
                  <a:srgbClr val="666666"/>
                </a:solidFill>
                <a:latin typeface="Arial"/>
                <a:cs typeface="Arial"/>
              </a:defRPr>
            </a:lvl2pPr>
            <a:lvl3pPr>
              <a:defRPr sz="2000">
                <a:solidFill>
                  <a:srgbClr val="666666"/>
                </a:solidFill>
                <a:latin typeface="Arial"/>
                <a:cs typeface="Arial"/>
              </a:defRPr>
            </a:lvl3pPr>
            <a:lvl4pPr>
              <a:defRPr sz="2000">
                <a:solidFill>
                  <a:srgbClr val="666666"/>
                </a:solidFill>
                <a:latin typeface="Arial"/>
                <a:cs typeface="Arial"/>
              </a:defRPr>
            </a:lvl4pPr>
            <a:lvl5pPr>
              <a:defRPr sz="2000">
                <a:solidFill>
                  <a:srgbClr val="666666"/>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01751" y="6089904"/>
            <a:ext cx="1862816" cy="3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3512835" y="6244094"/>
            <a:ext cx="2028119" cy="215444"/>
          </a:xfrm>
          <a:prstGeom prst="rect">
            <a:avLst/>
          </a:prstGeom>
          <a:noFill/>
        </p:spPr>
        <p:txBody>
          <a:bodyPr wrap="none" rtlCol="0">
            <a:spAutoFit/>
          </a:bodyPr>
          <a:lstStyle/>
          <a:p>
            <a:r>
              <a:rPr lang="en-US" sz="800" dirty="0">
                <a:solidFill>
                  <a:srgbClr val="54585A"/>
                </a:solidFill>
              </a:rPr>
              <a:t>Breakthrough Improvement Bronze Training</a:t>
            </a:r>
          </a:p>
        </p:txBody>
      </p:sp>
    </p:spTree>
    <p:extLst>
      <p:ext uri="{BB962C8B-B14F-4D97-AF65-F5344CB8AC3E}">
        <p14:creationId xmlns:p14="http://schemas.microsoft.com/office/powerpoint/2010/main" val="11695109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54585A"/>
              </a:solidFill>
            </a:endParaRPr>
          </a:p>
        </p:txBody>
      </p:sp>
      <p:sp>
        <p:nvSpPr>
          <p:cNvPr id="3" name="Footer Placeholder 2"/>
          <p:cNvSpPr>
            <a:spLocks noGrp="1"/>
          </p:cNvSpPr>
          <p:nvPr>
            <p:ph type="ftr" sz="quarter" idx="11"/>
          </p:nvPr>
        </p:nvSpPr>
        <p:spPr/>
        <p:txBody>
          <a:bodyPr/>
          <a:lstStyle/>
          <a:p>
            <a:endParaRPr lang="en-US" dirty="0">
              <a:solidFill>
                <a:srgbClr val="54585A"/>
              </a:solidFill>
            </a:endParaRPr>
          </a:p>
        </p:txBody>
      </p:sp>
      <p:sp>
        <p:nvSpPr>
          <p:cNvPr id="4" name="Slide Number Placeholder 3"/>
          <p:cNvSpPr>
            <a:spLocks noGrp="1"/>
          </p:cNvSpPr>
          <p:nvPr>
            <p:ph type="sldNum" sz="quarter" idx="12"/>
          </p:nvPr>
        </p:nvSpPr>
        <p:spPr/>
        <p:txBody>
          <a:bodyPr/>
          <a:lstStyle/>
          <a:p>
            <a:fld id="{92E5F197-6E9D-49A8-988D-484604C075B1}" type="slidenum">
              <a:rPr lang="en-US" smtClean="0">
                <a:solidFill>
                  <a:srgbClr val="B1ACCE"/>
                </a:solidFill>
              </a:rPr>
              <a:pPr/>
              <a:t>‹#›</a:t>
            </a:fld>
            <a:endParaRPr lang="en-US" dirty="0">
              <a:solidFill>
                <a:srgbClr val="B1ACCE"/>
              </a:solidFill>
            </a:endParaRPr>
          </a:p>
        </p:txBody>
      </p:sp>
    </p:spTree>
    <p:extLst>
      <p:ext uri="{BB962C8B-B14F-4D97-AF65-F5344CB8AC3E}">
        <p14:creationId xmlns:p14="http://schemas.microsoft.com/office/powerpoint/2010/main" val="9499045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1_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78867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 xmlns:a16="http://schemas.microsoft.com/office/drawing/2014/main" id="{AEDF2B47-7C58-458B-A014-B081B81A8D06}"/>
              </a:ext>
            </a:extLst>
          </p:cNvPr>
          <p:cNvGrpSpPr/>
          <p:nvPr userDrawn="1"/>
        </p:nvGrpSpPr>
        <p:grpSpPr>
          <a:xfrm>
            <a:off x="9433981" y="1"/>
            <a:ext cx="1647523" cy="1816099"/>
            <a:chOff x="12554553" y="1"/>
            <a:chExt cx="1647523" cy="1816099"/>
          </a:xfrm>
        </p:grpSpPr>
        <p:sp>
          <p:nvSpPr>
            <p:cNvPr id="4" name="Rectangle: Folded Corner 3">
              <a:extLst>
                <a:ext uri="{FF2B5EF4-FFF2-40B4-BE49-F238E27FC236}">
                  <a16:creationId xmlns=""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dirty="0">
                  <a:solidFill>
                    <a:srgbClr val="B1ACCE">
                      <a:lumMod val="50000"/>
                    </a:srgbClr>
                  </a:solidFill>
                </a:rPr>
                <a:t>To insert your own icons*:</a:t>
              </a:r>
            </a:p>
            <a:p>
              <a:endParaRPr lang="en-US" sz="1400" dirty="0">
                <a:solidFill>
                  <a:srgbClr val="B1ACCE">
                    <a:lumMod val="50000"/>
                  </a:srgbClr>
                </a:solidFill>
              </a:endParaRPr>
            </a:p>
            <a:p>
              <a:r>
                <a:rPr lang="en-US" sz="1400" b="1" dirty="0">
                  <a:solidFill>
                    <a:srgbClr val="B1ACCE">
                      <a:lumMod val="50000"/>
                    </a:srgbClr>
                  </a:solidFill>
                </a:rPr>
                <a:t>Insert</a:t>
              </a:r>
              <a:r>
                <a:rPr lang="en-US" sz="1400" dirty="0">
                  <a:solidFill>
                    <a:srgbClr val="B1ACCE">
                      <a:lumMod val="50000"/>
                    </a:srgbClr>
                  </a:solidFill>
                </a:rPr>
                <a:t> &gt;&gt; </a:t>
              </a:r>
              <a:r>
                <a:rPr lang="en-US" sz="1400" b="1" dirty="0">
                  <a:solidFill>
                    <a:srgbClr val="B1ACCE">
                      <a:lumMod val="50000"/>
                    </a:srgbClr>
                  </a:solidFill>
                </a:rPr>
                <a:t>Icons</a:t>
              </a:r>
            </a:p>
            <a:p>
              <a:endParaRPr lang="en-US" sz="1400" dirty="0">
                <a:solidFill>
                  <a:srgbClr val="B1ACCE">
                    <a:lumMod val="50000"/>
                  </a:srgbClr>
                </a:solidFill>
              </a:endParaRPr>
            </a:p>
            <a:p>
              <a:r>
                <a:rPr lang="en-US" sz="1200" i="1" dirty="0">
                  <a:solidFill>
                    <a:srgbClr val="B1ACCE">
                      <a:lumMod val="50000"/>
                    </a:srgbClr>
                  </a:solidFill>
                </a:rPr>
                <a:t>(*Only available to Office 365 subscribers)</a:t>
              </a:r>
            </a:p>
          </p:txBody>
        </p:sp>
        <p:pic>
          <p:nvPicPr>
            <p:cNvPr id="5" name="Picture 4">
              <a:extLst>
                <a:ext uri="{FF2B5EF4-FFF2-40B4-BE49-F238E27FC236}">
                  <a16:creationId xmlns=""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41380871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64422" y="2243956"/>
            <a:ext cx="6722378" cy="1520204"/>
          </a:xfrm>
        </p:spPr>
        <p:txBody>
          <a:bodyPr rIns="0" bIns="0" anchor="b" anchorCtr="0"/>
          <a:lstStyle>
            <a:lvl1pPr>
              <a:lnSpc>
                <a:spcPct val="90000"/>
              </a:lnSpc>
              <a:defRPr sz="3530" b="0">
                <a:solidFill>
                  <a:schemeClr val="tx2"/>
                </a:solidFill>
              </a:defRPr>
            </a:lvl1pPr>
          </a:lstStyle>
          <a:p>
            <a:r>
              <a:rPr lang="en-US" dirty="0" smtClean="0"/>
              <a:t>Document Title</a:t>
            </a:r>
            <a:endParaRPr lang="en-US" dirty="0"/>
          </a:p>
        </p:txBody>
      </p:sp>
      <p:sp>
        <p:nvSpPr>
          <p:cNvPr id="3" name="Subtitle 2"/>
          <p:cNvSpPr>
            <a:spLocks noGrp="1"/>
          </p:cNvSpPr>
          <p:nvPr>
            <p:ph type="subTitle" idx="1" hasCustomPrompt="1"/>
          </p:nvPr>
        </p:nvSpPr>
        <p:spPr>
          <a:xfrm>
            <a:off x="1964422" y="3821621"/>
            <a:ext cx="6400800" cy="685800"/>
          </a:xfrm>
        </p:spPr>
        <p:txBody>
          <a:bodyPr/>
          <a:lstStyle>
            <a:lvl1pPr marL="0" indent="0" algn="l">
              <a:lnSpc>
                <a:spcPct val="90000"/>
              </a:lnSpc>
              <a:spcBef>
                <a:spcPts val="0"/>
              </a:spcBef>
              <a:buNone/>
              <a:defRPr sz="2118" baseline="0">
                <a:solidFill>
                  <a:schemeClr val="tx2"/>
                </a:solidFill>
              </a:defRPr>
            </a:lvl1pPr>
            <a:lvl2pPr marL="403433" indent="0" algn="ctr">
              <a:buNone/>
              <a:defRPr>
                <a:solidFill>
                  <a:schemeClr val="tx1">
                    <a:tint val="75000"/>
                  </a:schemeClr>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r>
              <a:rPr lang="en-US" dirty="0" smtClean="0"/>
              <a:t>Secondary Document Title</a:t>
            </a:r>
            <a:endParaRPr lang="en-US" dirty="0"/>
          </a:p>
        </p:txBody>
      </p:sp>
      <p:sp>
        <p:nvSpPr>
          <p:cNvPr id="4" name="Date Placeholder 3"/>
          <p:cNvSpPr>
            <a:spLocks noGrp="1"/>
          </p:cNvSpPr>
          <p:nvPr>
            <p:ph type="dt" sz="half" idx="10"/>
          </p:nvPr>
        </p:nvSpPr>
        <p:spPr>
          <a:xfrm>
            <a:off x="1964423" y="6525842"/>
            <a:ext cx="857339" cy="168275"/>
          </a:xfrm>
        </p:spPr>
        <p:txBody>
          <a:bodyPr/>
          <a:lstStyle>
            <a:lvl1pPr>
              <a:defRPr>
                <a:solidFill>
                  <a:schemeClr val="tx1"/>
                </a:solidFill>
              </a:defRPr>
            </a:lvl1pPr>
          </a:lstStyle>
          <a:p>
            <a:fld id="{769A461F-F757-4BE9-A7C8-84FCB4AE05DB}" type="datetime1">
              <a:rPr lang="en-US" smtClean="0">
                <a:solidFill>
                  <a:srgbClr val="54585A"/>
                </a:solidFill>
              </a:rPr>
              <a:pPr/>
              <a:t>5/28/2020</a:t>
            </a:fld>
            <a:endParaRPr lang="en-US" dirty="0">
              <a:solidFill>
                <a:srgbClr val="54585A"/>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8301" y="911861"/>
            <a:ext cx="2488752" cy="464289"/>
          </a:xfrm>
          <a:prstGeom prst="rect">
            <a:avLst/>
          </a:prstGeom>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917359"/>
            <a:ext cx="1665407" cy="2716098"/>
          </a:xfrm>
          <a:prstGeom prst="rect">
            <a:avLst/>
          </a:prstGeom>
        </p:spPr>
      </p:pic>
    </p:spTree>
    <p:extLst>
      <p:ext uri="{BB962C8B-B14F-4D97-AF65-F5344CB8AC3E}">
        <p14:creationId xmlns:p14="http://schemas.microsoft.com/office/powerpoint/2010/main" val="1506557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Freeform 9"/>
          <p:cNvSpPr/>
          <p:nvPr userDrawn="1"/>
        </p:nvSpPr>
        <p:spPr bwMode="gray">
          <a:xfrm>
            <a:off x="0" y="1"/>
            <a:ext cx="7062108" cy="6858000"/>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endParaRPr lang="en-US" sz="1770"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6"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471" b="0">
                <a:solidFill>
                  <a:schemeClr val="tx2"/>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1765" baseline="0">
                <a:solidFill>
                  <a:schemeClr val="tx1"/>
                </a:solidFill>
              </a:defRPr>
            </a:lvl1pPr>
            <a:lvl2pPr marL="403433" indent="0" algn="ctr">
              <a:buNone/>
              <a:defRPr>
                <a:solidFill>
                  <a:schemeClr val="tx1">
                    <a:tint val="75000"/>
                  </a:schemeClr>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r>
              <a:rPr lang="en-US" dirty="0" smtClean="0"/>
              <a:t>Secondary Text Goes here</a:t>
            </a:r>
            <a:endParaRPr lang="en-US" dirty="0"/>
          </a:p>
        </p:txBody>
      </p:sp>
    </p:spTree>
    <p:extLst>
      <p:ext uri="{BB962C8B-B14F-4D97-AF65-F5344CB8AC3E}">
        <p14:creationId xmlns:p14="http://schemas.microsoft.com/office/powerpoint/2010/main" val="3513135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ection Header 3">
    <p:spTree>
      <p:nvGrpSpPr>
        <p:cNvPr id="1" name=""/>
        <p:cNvGrpSpPr/>
        <p:nvPr/>
      </p:nvGrpSpPr>
      <p:grpSpPr>
        <a:xfrm>
          <a:off x="0" y="0"/>
          <a:ext cx="0" cy="0"/>
          <a:chOff x="0" y="0"/>
          <a:chExt cx="0" cy="0"/>
        </a:xfrm>
      </p:grpSpPr>
      <p:pic>
        <p:nvPicPr>
          <p:cNvPr id="4" name="Picture 3" descr="Cadence image 1rgb.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109" y="905165"/>
            <a:ext cx="2514600" cy="469315"/>
          </a:xfrm>
          <a:prstGeom prst="rect">
            <a:avLst/>
          </a:prstGeom>
        </p:spPr>
      </p:pic>
    </p:spTree>
    <p:extLst>
      <p:ext uri="{BB962C8B-B14F-4D97-AF65-F5344CB8AC3E}">
        <p14:creationId xmlns:p14="http://schemas.microsoft.com/office/powerpoint/2010/main" val="33452883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Section Header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Freeform 9"/>
          <p:cNvSpPr/>
          <p:nvPr userDrawn="1"/>
        </p:nvSpPr>
        <p:spPr bwMode="gray">
          <a:xfrm>
            <a:off x="0" y="1"/>
            <a:ext cx="7062108" cy="6858000"/>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endParaRPr lang="en-US" sz="1770"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6"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471" b="0">
                <a:solidFill>
                  <a:schemeClr val="tx2"/>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1765" baseline="0">
                <a:solidFill>
                  <a:schemeClr val="tx1"/>
                </a:solidFill>
              </a:defRPr>
            </a:lvl1pPr>
            <a:lvl2pPr marL="403433" indent="0" algn="ctr">
              <a:buNone/>
              <a:defRPr>
                <a:solidFill>
                  <a:schemeClr val="tx1">
                    <a:tint val="75000"/>
                  </a:schemeClr>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r>
              <a:rPr lang="en-US" dirty="0" smtClean="0"/>
              <a:t>Secondary Text Goes here</a:t>
            </a:r>
            <a:endParaRPr lang="en-US" dirty="0"/>
          </a:p>
        </p:txBody>
      </p:sp>
    </p:spTree>
    <p:extLst>
      <p:ext uri="{BB962C8B-B14F-4D97-AF65-F5344CB8AC3E}">
        <p14:creationId xmlns:p14="http://schemas.microsoft.com/office/powerpoint/2010/main" val="42614197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Section Header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0" y="1"/>
            <a:ext cx="7062108" cy="6858000"/>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endParaRPr lang="en-US" sz="1770"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6"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471" b="0">
                <a:solidFill>
                  <a:schemeClr val="tx2"/>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1765" baseline="0">
                <a:solidFill>
                  <a:schemeClr val="tx1"/>
                </a:solidFill>
              </a:defRPr>
            </a:lvl1pPr>
            <a:lvl2pPr marL="403433" indent="0" algn="ctr">
              <a:buNone/>
              <a:defRPr>
                <a:solidFill>
                  <a:schemeClr val="tx1">
                    <a:tint val="75000"/>
                  </a:schemeClr>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r>
              <a:rPr lang="en-US" dirty="0" smtClean="0"/>
              <a:t>Secondary Text Goes here</a:t>
            </a:r>
            <a:endParaRPr lang="en-US" dirty="0"/>
          </a:p>
        </p:txBody>
      </p:sp>
    </p:spTree>
    <p:extLst>
      <p:ext uri="{BB962C8B-B14F-4D97-AF65-F5344CB8AC3E}">
        <p14:creationId xmlns:p14="http://schemas.microsoft.com/office/powerpoint/2010/main" val="24974726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Section Header 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0" y="1"/>
            <a:ext cx="7062108" cy="6858000"/>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endParaRPr lang="en-US" sz="1770"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6"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471" b="0">
                <a:solidFill>
                  <a:schemeClr val="tx2"/>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1765" baseline="0">
                <a:solidFill>
                  <a:schemeClr val="tx1"/>
                </a:solidFill>
              </a:defRPr>
            </a:lvl1pPr>
            <a:lvl2pPr marL="403433" indent="0" algn="ctr">
              <a:buNone/>
              <a:defRPr>
                <a:solidFill>
                  <a:schemeClr val="tx1">
                    <a:tint val="75000"/>
                  </a:schemeClr>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r>
              <a:rPr lang="en-US" dirty="0" smtClean="0"/>
              <a:t>Secondary Text Goes here</a:t>
            </a:r>
            <a:endParaRPr lang="en-US" dirty="0"/>
          </a:p>
        </p:txBody>
      </p:sp>
    </p:spTree>
    <p:extLst>
      <p:ext uri="{BB962C8B-B14F-4D97-AF65-F5344CB8AC3E}">
        <p14:creationId xmlns:p14="http://schemas.microsoft.com/office/powerpoint/2010/main" val="36475459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Section Header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0" y="1"/>
            <a:ext cx="7062108" cy="6858000"/>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endParaRPr lang="en-US" sz="1770"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6"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471" b="0">
                <a:solidFill>
                  <a:schemeClr val="tx2"/>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1765" baseline="0">
                <a:solidFill>
                  <a:schemeClr val="tx1"/>
                </a:solidFill>
              </a:defRPr>
            </a:lvl1pPr>
            <a:lvl2pPr marL="403433" indent="0" algn="ctr">
              <a:buNone/>
              <a:defRPr>
                <a:solidFill>
                  <a:schemeClr val="tx1">
                    <a:tint val="75000"/>
                  </a:schemeClr>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r>
              <a:rPr lang="en-US" dirty="0" smtClean="0"/>
              <a:t>Secondary Text Goes here</a:t>
            </a:r>
            <a:endParaRPr lang="en-US" dirty="0"/>
          </a:p>
        </p:txBody>
      </p:sp>
    </p:spTree>
    <p:extLst>
      <p:ext uri="{BB962C8B-B14F-4D97-AF65-F5344CB8AC3E}">
        <p14:creationId xmlns:p14="http://schemas.microsoft.com/office/powerpoint/2010/main" val="3188263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Section Header 6">
    <p:spTree>
      <p:nvGrpSpPr>
        <p:cNvPr id="1" name=""/>
        <p:cNvGrpSpPr/>
        <p:nvPr/>
      </p:nvGrpSpPr>
      <p:grpSpPr>
        <a:xfrm>
          <a:off x="0" y="0"/>
          <a:ext cx="0" cy="0"/>
          <a:chOff x="0" y="0"/>
          <a:chExt cx="0" cy="0"/>
        </a:xfrm>
      </p:grpSpPr>
      <p:pic>
        <p:nvPicPr>
          <p:cNvPr id="7" name="Picture 6" descr="skyline_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 y="1"/>
            <a:ext cx="9144386" cy="6857711"/>
          </a:xfrm>
          <a:prstGeom prst="rect">
            <a:avLst/>
          </a:prstGeom>
        </p:spPr>
      </p:pic>
      <p:sp>
        <p:nvSpPr>
          <p:cNvPr id="9" name="Freeform 8"/>
          <p:cNvSpPr/>
          <p:nvPr userDrawn="1"/>
        </p:nvSpPr>
        <p:spPr bwMode="gray">
          <a:xfrm>
            <a:off x="0" y="1"/>
            <a:ext cx="7062108" cy="6857711"/>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endParaRPr lang="en-US" sz="1770"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6"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471" b="0">
                <a:solidFill>
                  <a:schemeClr val="tx2"/>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1765" baseline="0">
                <a:solidFill>
                  <a:schemeClr val="tx1"/>
                </a:solidFill>
              </a:defRPr>
            </a:lvl1pPr>
            <a:lvl2pPr marL="403433" indent="0" algn="ctr">
              <a:buNone/>
              <a:defRPr>
                <a:solidFill>
                  <a:schemeClr val="tx1">
                    <a:tint val="75000"/>
                  </a:schemeClr>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r>
              <a:rPr lang="en-US" dirty="0" smtClean="0"/>
              <a:t>Secondary Text Goes here</a:t>
            </a:r>
            <a:endParaRPr lang="en-US" dirty="0"/>
          </a:p>
        </p:txBody>
      </p:sp>
    </p:spTree>
    <p:extLst>
      <p:ext uri="{BB962C8B-B14F-4D97-AF65-F5344CB8AC3E}">
        <p14:creationId xmlns:p14="http://schemas.microsoft.com/office/powerpoint/2010/main" val="33865072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Section Header 7">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0" y="1"/>
            <a:ext cx="7062108" cy="6858000"/>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endParaRPr lang="en-US" sz="1770"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6"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471" b="0">
                <a:solidFill>
                  <a:schemeClr val="tx2"/>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1765" baseline="0">
                <a:solidFill>
                  <a:schemeClr val="tx1"/>
                </a:solidFill>
              </a:defRPr>
            </a:lvl1pPr>
            <a:lvl2pPr marL="403433" indent="0" algn="ctr">
              <a:buNone/>
              <a:defRPr>
                <a:solidFill>
                  <a:schemeClr val="tx1">
                    <a:tint val="75000"/>
                  </a:schemeClr>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r>
              <a:rPr lang="en-US" dirty="0" smtClean="0"/>
              <a:t>Secondary Text Goes here</a:t>
            </a:r>
            <a:endParaRPr lang="en-US" dirty="0"/>
          </a:p>
        </p:txBody>
      </p:sp>
    </p:spTree>
    <p:extLst>
      <p:ext uri="{BB962C8B-B14F-4D97-AF65-F5344CB8AC3E}">
        <p14:creationId xmlns:p14="http://schemas.microsoft.com/office/powerpoint/2010/main" val="14033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Section Header 8">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0" y="1"/>
            <a:ext cx="7062108" cy="6858000"/>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endParaRPr lang="en-US" sz="1770"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6"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471" b="0">
                <a:solidFill>
                  <a:schemeClr val="tx2"/>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1765" baseline="0">
                <a:solidFill>
                  <a:schemeClr val="tx1"/>
                </a:solidFill>
              </a:defRPr>
            </a:lvl1pPr>
            <a:lvl2pPr marL="403433" indent="0" algn="ctr">
              <a:buNone/>
              <a:defRPr>
                <a:solidFill>
                  <a:schemeClr val="tx1">
                    <a:tint val="75000"/>
                  </a:schemeClr>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r>
              <a:rPr lang="en-US" dirty="0" smtClean="0"/>
              <a:t>Secondary Text Goes here</a:t>
            </a:r>
            <a:endParaRPr lang="en-US" dirty="0"/>
          </a:p>
        </p:txBody>
      </p:sp>
    </p:spTree>
    <p:extLst>
      <p:ext uri="{BB962C8B-B14F-4D97-AF65-F5344CB8AC3E}">
        <p14:creationId xmlns:p14="http://schemas.microsoft.com/office/powerpoint/2010/main" val="15821560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Section Header 9">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0" y="1"/>
            <a:ext cx="7062108" cy="6858000"/>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endParaRPr lang="en-US" sz="1770"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6"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471" b="0">
                <a:solidFill>
                  <a:schemeClr val="tx2"/>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1765" baseline="0">
                <a:solidFill>
                  <a:schemeClr val="tx1"/>
                </a:solidFill>
              </a:defRPr>
            </a:lvl1pPr>
            <a:lvl2pPr marL="403433" indent="0" algn="ctr">
              <a:buNone/>
              <a:defRPr>
                <a:solidFill>
                  <a:schemeClr val="tx1">
                    <a:tint val="75000"/>
                  </a:schemeClr>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r>
              <a:rPr lang="en-US" dirty="0" smtClean="0"/>
              <a:t>Secondary Text Goes here</a:t>
            </a:r>
            <a:endParaRPr lang="en-US" dirty="0"/>
          </a:p>
        </p:txBody>
      </p:sp>
    </p:spTree>
    <p:extLst>
      <p:ext uri="{BB962C8B-B14F-4D97-AF65-F5344CB8AC3E}">
        <p14:creationId xmlns:p14="http://schemas.microsoft.com/office/powerpoint/2010/main" val="15995613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Section Header 10">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0" y="1"/>
            <a:ext cx="7062108" cy="6858000"/>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endParaRPr lang="en-US" sz="1770"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6"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471" b="0">
                <a:solidFill>
                  <a:schemeClr val="tx2"/>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1765" baseline="0">
                <a:solidFill>
                  <a:schemeClr val="tx1"/>
                </a:solidFill>
              </a:defRPr>
            </a:lvl1pPr>
            <a:lvl2pPr marL="403433" indent="0" algn="ctr">
              <a:buNone/>
              <a:defRPr>
                <a:solidFill>
                  <a:schemeClr val="tx1">
                    <a:tint val="75000"/>
                  </a:schemeClr>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r>
              <a:rPr lang="en-US" dirty="0" smtClean="0"/>
              <a:t>Secondary Text Goes here</a:t>
            </a:r>
            <a:endParaRPr lang="en-US" dirty="0"/>
          </a:p>
        </p:txBody>
      </p:sp>
    </p:spTree>
    <p:extLst>
      <p:ext uri="{BB962C8B-B14F-4D97-AF65-F5344CB8AC3E}">
        <p14:creationId xmlns:p14="http://schemas.microsoft.com/office/powerpoint/2010/main" val="35043885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Section Header 1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0" y="-32655"/>
            <a:ext cx="7062108" cy="6890656"/>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endParaRPr lang="en-US" sz="1770"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6"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471" b="0">
                <a:solidFill>
                  <a:schemeClr val="tx2"/>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1765" baseline="0">
                <a:solidFill>
                  <a:schemeClr val="tx1"/>
                </a:solidFill>
              </a:defRPr>
            </a:lvl1pPr>
            <a:lvl2pPr marL="403433" indent="0" algn="ctr">
              <a:buNone/>
              <a:defRPr>
                <a:solidFill>
                  <a:schemeClr val="tx1">
                    <a:tint val="75000"/>
                  </a:schemeClr>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r>
              <a:rPr lang="en-US" dirty="0" smtClean="0"/>
              <a:t>Secondary Text Goes here</a:t>
            </a:r>
            <a:endParaRPr lang="en-US" dirty="0"/>
          </a:p>
        </p:txBody>
      </p:sp>
    </p:spTree>
    <p:extLst>
      <p:ext uri="{BB962C8B-B14F-4D97-AF65-F5344CB8AC3E}">
        <p14:creationId xmlns:p14="http://schemas.microsoft.com/office/powerpoint/2010/main" val="230340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_Section Header 5">
    <p:spTree>
      <p:nvGrpSpPr>
        <p:cNvPr id="1" name=""/>
        <p:cNvGrpSpPr/>
        <p:nvPr/>
      </p:nvGrpSpPr>
      <p:grpSpPr>
        <a:xfrm>
          <a:off x="0" y="0"/>
          <a:ext cx="0" cy="0"/>
          <a:chOff x="0" y="0"/>
          <a:chExt cx="0" cy="0"/>
        </a:xfrm>
      </p:grpSpPr>
      <p:pic>
        <p:nvPicPr>
          <p:cNvPr id="5" name="Picture 4" descr="Lake Forestrgb.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905165"/>
            <a:ext cx="2514600" cy="469315"/>
          </a:xfrm>
          <a:prstGeom prst="rect">
            <a:avLst/>
          </a:prstGeom>
        </p:spPr>
      </p:pic>
    </p:spTree>
    <p:extLst>
      <p:ext uri="{BB962C8B-B14F-4D97-AF65-F5344CB8AC3E}">
        <p14:creationId xmlns:p14="http://schemas.microsoft.com/office/powerpoint/2010/main" val="41854502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Section Header Your Photo">
    <p:bg bwMode="gray">
      <p:bgPr>
        <a:solidFill>
          <a:schemeClr val="tx2"/>
        </a:solidFill>
        <a:effectLst/>
      </p:bgPr>
    </p:bg>
    <p:spTree>
      <p:nvGrpSpPr>
        <p:cNvPr id="1" name=""/>
        <p:cNvGrpSpPr/>
        <p:nvPr/>
      </p:nvGrpSpPr>
      <p:grpSpPr>
        <a:xfrm>
          <a:off x="0" y="0"/>
          <a:ext cx="0" cy="0"/>
          <a:chOff x="0" y="0"/>
          <a:chExt cx="0" cy="0"/>
        </a:xfrm>
      </p:grpSpPr>
      <p:pic>
        <p:nvPicPr>
          <p:cNvPr id="7" name="Picture 6" descr="skylin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56"/>
            <a:ext cx="9144000" cy="6856889"/>
          </a:xfrm>
          <a:prstGeom prst="rect">
            <a:avLst/>
          </a:prstGeom>
        </p:spPr>
      </p:pic>
      <p:sp>
        <p:nvSpPr>
          <p:cNvPr id="8" name="Freeform 7"/>
          <p:cNvSpPr/>
          <p:nvPr userDrawn="1"/>
        </p:nvSpPr>
        <p:spPr bwMode="gray">
          <a:xfrm>
            <a:off x="0" y="0"/>
            <a:ext cx="7062108" cy="6857445"/>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endParaRPr lang="en-US" sz="1770"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6"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471" b="0">
                <a:solidFill>
                  <a:schemeClr val="tx2"/>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1765" baseline="0">
                <a:solidFill>
                  <a:schemeClr val="tx1"/>
                </a:solidFill>
              </a:defRPr>
            </a:lvl1pPr>
            <a:lvl2pPr marL="403433" indent="0" algn="ctr">
              <a:buNone/>
              <a:defRPr>
                <a:solidFill>
                  <a:schemeClr val="tx1">
                    <a:tint val="75000"/>
                  </a:schemeClr>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r>
              <a:rPr lang="en-US" dirty="0" smtClean="0"/>
              <a:t>Secondary Text Goes here</a:t>
            </a:r>
            <a:endParaRPr lang="en-US" dirty="0"/>
          </a:p>
        </p:txBody>
      </p:sp>
    </p:spTree>
    <p:extLst>
      <p:ext uri="{BB962C8B-B14F-4D97-AF65-F5344CB8AC3E}">
        <p14:creationId xmlns:p14="http://schemas.microsoft.com/office/powerpoint/2010/main" val="24242233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1_Section Header Your Photo">
    <p:bg bwMode="gray">
      <p:bgPr>
        <a:solidFill>
          <a:schemeClr val="tx2"/>
        </a:solidFill>
        <a:effectLst/>
      </p:bgPr>
    </p:bg>
    <p:spTree>
      <p:nvGrpSpPr>
        <p:cNvPr id="1" name=""/>
        <p:cNvGrpSpPr/>
        <p:nvPr/>
      </p:nvGrpSpPr>
      <p:grpSpPr>
        <a:xfrm>
          <a:off x="0" y="0"/>
          <a:ext cx="0" cy="0"/>
          <a:chOff x="0" y="0"/>
          <a:chExt cx="0" cy="0"/>
        </a:xfrm>
      </p:grpSpPr>
      <p:sp>
        <p:nvSpPr>
          <p:cNvPr id="8" name="Freeform 7"/>
          <p:cNvSpPr/>
          <p:nvPr userDrawn="1"/>
        </p:nvSpPr>
        <p:spPr bwMode="gray">
          <a:xfrm>
            <a:off x="0" y="1"/>
            <a:ext cx="7062108" cy="6858000"/>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endParaRPr lang="en-US" sz="1770" dirty="0">
              <a:solidFill>
                <a:prstClr val="white"/>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0636"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471" b="0">
                <a:solidFill>
                  <a:schemeClr val="tx2"/>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1765" baseline="0">
                <a:solidFill>
                  <a:schemeClr val="tx1"/>
                </a:solidFill>
              </a:defRPr>
            </a:lvl1pPr>
            <a:lvl2pPr marL="403433" indent="0" algn="ctr">
              <a:buNone/>
              <a:defRPr>
                <a:solidFill>
                  <a:schemeClr val="tx1">
                    <a:tint val="75000"/>
                  </a:schemeClr>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r>
              <a:rPr lang="en-US" dirty="0" smtClean="0"/>
              <a:t>Secondary Text Goes here</a:t>
            </a:r>
            <a:endParaRPr lang="en-US" dirty="0"/>
          </a:p>
        </p:txBody>
      </p:sp>
    </p:spTree>
    <p:extLst>
      <p:ext uri="{BB962C8B-B14F-4D97-AF65-F5344CB8AC3E}">
        <p14:creationId xmlns:p14="http://schemas.microsoft.com/office/powerpoint/2010/main" val="36073774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2_Section Header Your Photo">
    <p:bg bwMode="gray">
      <p:bgPr>
        <a:solidFill>
          <a:schemeClr val="tx2"/>
        </a:solidFill>
        <a:effectLst/>
      </p:bgPr>
    </p:bg>
    <p:spTree>
      <p:nvGrpSpPr>
        <p:cNvPr id="1" name=""/>
        <p:cNvGrpSpPr/>
        <p:nvPr/>
      </p:nvGrpSpPr>
      <p:grpSpPr>
        <a:xfrm>
          <a:off x="0" y="0"/>
          <a:ext cx="0" cy="0"/>
          <a:chOff x="0" y="0"/>
          <a:chExt cx="0" cy="0"/>
        </a:xfrm>
      </p:grpSpPr>
      <p:pic>
        <p:nvPicPr>
          <p:cNvPr id="9" name="Picture 8" descr="ppt_gradient.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8" name="Freeform 7"/>
          <p:cNvSpPr/>
          <p:nvPr userDrawn="1"/>
        </p:nvSpPr>
        <p:spPr bwMode="gray">
          <a:xfrm>
            <a:off x="0" y="1"/>
            <a:ext cx="7062108" cy="6857999"/>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endParaRPr lang="en-US" sz="1770"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6"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471" b="0">
                <a:solidFill>
                  <a:schemeClr val="tx2"/>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1765" baseline="0">
                <a:solidFill>
                  <a:schemeClr val="tx1"/>
                </a:solidFill>
              </a:defRPr>
            </a:lvl1pPr>
            <a:lvl2pPr marL="403433" indent="0" algn="ctr">
              <a:buNone/>
              <a:defRPr>
                <a:solidFill>
                  <a:schemeClr val="tx1">
                    <a:tint val="75000"/>
                  </a:schemeClr>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r>
              <a:rPr lang="en-US" dirty="0" smtClean="0"/>
              <a:t>Secondary Text Goes here</a:t>
            </a:r>
            <a:endParaRPr lang="en-US" dirty="0"/>
          </a:p>
        </p:txBody>
      </p:sp>
    </p:spTree>
    <p:extLst>
      <p:ext uri="{BB962C8B-B14F-4D97-AF65-F5344CB8AC3E}">
        <p14:creationId xmlns:p14="http://schemas.microsoft.com/office/powerpoint/2010/main" val="14063292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Breaker P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95324" y="4267201"/>
            <a:ext cx="8548677" cy="1228343"/>
          </a:xfrm>
          <a:prstGeom prst="rect">
            <a:avLst/>
          </a:prstGeom>
        </p:spPr>
      </p:pic>
      <p:sp>
        <p:nvSpPr>
          <p:cNvPr id="3" name="Subtitle 2"/>
          <p:cNvSpPr>
            <a:spLocks noGrp="1"/>
          </p:cNvSpPr>
          <p:nvPr>
            <p:ph type="subTitle" idx="1" hasCustomPrompt="1"/>
          </p:nvPr>
        </p:nvSpPr>
        <p:spPr>
          <a:xfrm>
            <a:off x="1404256" y="5584368"/>
            <a:ext cx="4386944" cy="685800"/>
          </a:xfrm>
        </p:spPr>
        <p:txBody>
          <a:bodyPr/>
          <a:lstStyle>
            <a:lvl1pPr marL="0" indent="0" algn="l">
              <a:lnSpc>
                <a:spcPct val="90000"/>
              </a:lnSpc>
              <a:spcBef>
                <a:spcPts val="0"/>
              </a:spcBef>
              <a:buNone/>
              <a:defRPr sz="1765" baseline="0">
                <a:solidFill>
                  <a:schemeClr val="tx1"/>
                </a:solidFill>
              </a:defRPr>
            </a:lvl1pPr>
            <a:lvl2pPr marL="403433" indent="0" algn="ctr">
              <a:buNone/>
              <a:defRPr>
                <a:solidFill>
                  <a:schemeClr val="tx1">
                    <a:tint val="75000"/>
                  </a:schemeClr>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r>
              <a:rPr lang="en-US" dirty="0" smtClean="0"/>
              <a:t>Secondary Text Goes here</a:t>
            </a:r>
            <a:endParaRPr lang="en-US" dirty="0"/>
          </a:p>
        </p:txBody>
      </p:sp>
      <p:sp>
        <p:nvSpPr>
          <p:cNvPr id="2" name="Title 1"/>
          <p:cNvSpPr>
            <a:spLocks noGrp="1"/>
          </p:cNvSpPr>
          <p:nvPr>
            <p:ph type="ctrTitle" hasCustomPrompt="1"/>
          </p:nvPr>
        </p:nvSpPr>
        <p:spPr>
          <a:xfrm>
            <a:off x="1404256" y="4375769"/>
            <a:ext cx="7282544" cy="993991"/>
          </a:xfrm>
        </p:spPr>
        <p:txBody>
          <a:bodyPr rIns="0" bIns="0" anchor="ctr" anchorCtr="0"/>
          <a:lstStyle>
            <a:lvl1pPr>
              <a:lnSpc>
                <a:spcPct val="90000"/>
              </a:lnSpc>
              <a:defRPr sz="2471" b="0" baseline="0">
                <a:solidFill>
                  <a:schemeClr val="bg1"/>
                </a:solidFill>
              </a:defRPr>
            </a:lvl1pPr>
          </a:lstStyle>
          <a:p>
            <a:r>
              <a:rPr lang="en-US" dirty="0" smtClean="0"/>
              <a:t>Breaker Page Title Goes Here</a:t>
            </a:r>
            <a:endParaRPr lang="en-US"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6" y="911860"/>
            <a:ext cx="2488747" cy="464288"/>
          </a:xfrm>
          <a:prstGeom prst="rect">
            <a:avLst/>
          </a:prstGeom>
        </p:spPr>
      </p:pic>
    </p:spTree>
    <p:extLst>
      <p:ext uri="{BB962C8B-B14F-4D97-AF65-F5344CB8AC3E}">
        <p14:creationId xmlns:p14="http://schemas.microsoft.com/office/powerpoint/2010/main" val="11023992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0AFC6A6-9416-4F10-9C0A-05982DB7D5F4}" type="datetime1">
              <a:rPr lang="en-US" smtClean="0">
                <a:solidFill>
                  <a:srgbClr val="54585A"/>
                </a:solidFill>
              </a:rPr>
              <a:pPr/>
              <a:t>5/28/2020</a:t>
            </a:fld>
            <a:endParaRPr lang="en-US" dirty="0">
              <a:solidFill>
                <a:srgbClr val="54585A"/>
              </a:solidFill>
            </a:endParaRPr>
          </a:p>
        </p:txBody>
      </p:sp>
      <p:sp>
        <p:nvSpPr>
          <p:cNvPr id="5" name="Footer Placeholder 4"/>
          <p:cNvSpPr>
            <a:spLocks noGrp="1"/>
          </p:cNvSpPr>
          <p:nvPr>
            <p:ph type="ftr" sz="quarter" idx="11"/>
          </p:nvPr>
        </p:nvSpPr>
        <p:spPr/>
        <p:txBody>
          <a:bodyPr/>
          <a:lstStyle/>
          <a:p>
            <a:endParaRPr lang="en-US" dirty="0">
              <a:solidFill>
                <a:srgbClr val="54585A"/>
              </a:solidFill>
            </a:endParaRPr>
          </a:p>
        </p:txBody>
      </p:sp>
      <p:sp>
        <p:nvSpPr>
          <p:cNvPr id="6" name="Slide Number Placeholder 5"/>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11"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1765" spc="-71" baseline="0">
                <a:solidFill>
                  <a:schemeClr val="accent2"/>
                </a:solidFill>
              </a:defRPr>
            </a:lvl1pPr>
            <a:lvl2pPr marL="182105" indent="0">
              <a:buNone/>
              <a:defRPr/>
            </a:lvl2pPr>
            <a:lvl3pPr marL="403433" indent="0">
              <a:buNone/>
              <a:defRPr/>
            </a:lvl3pPr>
            <a:lvl4pPr marL="557522" indent="0">
              <a:buNone/>
              <a:defRPr/>
            </a:lvl4pPr>
            <a:lvl5pPr marL="710210"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8056687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01198" y="1621971"/>
            <a:ext cx="3767328" cy="4093029"/>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00422" y="1621971"/>
            <a:ext cx="3767328" cy="4093029"/>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3EF7330-C670-44E0-A272-019C7116C892}" type="datetime1">
              <a:rPr lang="en-US" smtClean="0">
                <a:solidFill>
                  <a:srgbClr val="54585A"/>
                </a:solidFill>
              </a:rPr>
              <a:pPr/>
              <a:t>5/28/2020</a:t>
            </a:fld>
            <a:endParaRPr lang="en-US" dirty="0">
              <a:solidFill>
                <a:srgbClr val="54585A"/>
              </a:solidFill>
            </a:endParaRPr>
          </a:p>
        </p:txBody>
      </p:sp>
      <p:sp>
        <p:nvSpPr>
          <p:cNvPr id="6" name="Footer Placeholder 5"/>
          <p:cNvSpPr>
            <a:spLocks noGrp="1"/>
          </p:cNvSpPr>
          <p:nvPr>
            <p:ph type="ftr" sz="quarter" idx="11"/>
          </p:nvPr>
        </p:nvSpPr>
        <p:spPr/>
        <p:txBody>
          <a:bodyPr/>
          <a:lstStyle/>
          <a:p>
            <a:endParaRPr lang="en-US" dirty="0">
              <a:solidFill>
                <a:srgbClr val="54585A"/>
              </a:solidFill>
            </a:endParaRPr>
          </a:p>
        </p:txBody>
      </p:sp>
      <p:sp>
        <p:nvSpPr>
          <p:cNvPr id="7" name="Slide Number Placeholder 6"/>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11" name="Text Placeholder 10"/>
          <p:cNvSpPr>
            <a:spLocks noGrp="1"/>
          </p:cNvSpPr>
          <p:nvPr>
            <p:ph type="body" sz="quarter" idx="13" hasCustomPrompt="1"/>
          </p:nvPr>
        </p:nvSpPr>
        <p:spPr>
          <a:xfrm>
            <a:off x="990599" y="914400"/>
            <a:ext cx="6858000" cy="457200"/>
          </a:xfrm>
        </p:spPr>
        <p:txBody>
          <a:bodyPr/>
          <a:lstStyle>
            <a:lvl1pPr marL="0" indent="0">
              <a:lnSpc>
                <a:spcPct val="85000"/>
              </a:lnSpc>
              <a:spcBef>
                <a:spcPts val="0"/>
              </a:spcBef>
              <a:buNone/>
              <a:defRPr sz="1765" spc="-71" baseline="0">
                <a:solidFill>
                  <a:schemeClr val="accent2"/>
                </a:solidFill>
              </a:defRPr>
            </a:lvl1pPr>
            <a:lvl2pPr marL="182105" indent="0">
              <a:buNone/>
              <a:defRPr/>
            </a:lvl2pPr>
            <a:lvl3pPr marL="403433" indent="0">
              <a:buNone/>
              <a:defRPr/>
            </a:lvl3pPr>
            <a:lvl4pPr marL="557522" indent="0">
              <a:buNone/>
              <a:defRPr/>
            </a:lvl4pPr>
            <a:lvl5pPr marL="710210"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12437540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90600" y="1622425"/>
            <a:ext cx="3581400" cy="358775"/>
          </a:xfrm>
        </p:spPr>
        <p:txBody>
          <a:bodyPr anchor="b"/>
          <a:lstStyle>
            <a:lvl1pPr marL="0" indent="0">
              <a:buNone/>
              <a:defRPr sz="1632" b="0">
                <a:solidFill>
                  <a:schemeClr val="tx2"/>
                </a:solidFill>
              </a:defRPr>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dirty="0" smtClean="0"/>
              <a:t>Click to edit Master text styles</a:t>
            </a:r>
          </a:p>
        </p:txBody>
      </p:sp>
      <p:sp>
        <p:nvSpPr>
          <p:cNvPr id="4" name="Content Placeholder 3"/>
          <p:cNvSpPr>
            <a:spLocks noGrp="1"/>
          </p:cNvSpPr>
          <p:nvPr>
            <p:ph sz="half" idx="2"/>
          </p:nvPr>
        </p:nvSpPr>
        <p:spPr>
          <a:xfrm>
            <a:off x="801198" y="1981200"/>
            <a:ext cx="3768895" cy="3733800"/>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908037" y="1624012"/>
            <a:ext cx="3770375" cy="357187"/>
          </a:xfrm>
        </p:spPr>
        <p:txBody>
          <a:bodyPr anchor="b"/>
          <a:lstStyle>
            <a:lvl1pPr marL="0" indent="0">
              <a:buNone/>
              <a:defRPr sz="1632" b="0">
                <a:solidFill>
                  <a:schemeClr val="tx2"/>
                </a:solidFill>
              </a:defRPr>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dirty="0" smtClean="0"/>
              <a:t>Click to edit Master text styles</a:t>
            </a:r>
          </a:p>
        </p:txBody>
      </p:sp>
      <p:sp>
        <p:nvSpPr>
          <p:cNvPr id="6" name="Content Placeholder 5"/>
          <p:cNvSpPr>
            <a:spLocks noGrp="1"/>
          </p:cNvSpPr>
          <p:nvPr>
            <p:ph sz="quarter" idx="4"/>
          </p:nvPr>
        </p:nvSpPr>
        <p:spPr>
          <a:xfrm>
            <a:off x="4727125" y="1981200"/>
            <a:ext cx="3770375" cy="3733800"/>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4CCEEC8-581D-4F9B-A0FD-A1B411E4241B}" type="datetime1">
              <a:rPr lang="en-US" smtClean="0">
                <a:solidFill>
                  <a:srgbClr val="54585A"/>
                </a:solidFill>
              </a:rPr>
              <a:pPr/>
              <a:t>5/28/2020</a:t>
            </a:fld>
            <a:endParaRPr lang="en-US" dirty="0">
              <a:solidFill>
                <a:srgbClr val="54585A"/>
              </a:solidFill>
            </a:endParaRPr>
          </a:p>
        </p:txBody>
      </p:sp>
      <p:sp>
        <p:nvSpPr>
          <p:cNvPr id="8" name="Footer Placeholder 7"/>
          <p:cNvSpPr>
            <a:spLocks noGrp="1"/>
          </p:cNvSpPr>
          <p:nvPr>
            <p:ph type="ftr" sz="quarter" idx="11"/>
          </p:nvPr>
        </p:nvSpPr>
        <p:spPr/>
        <p:txBody>
          <a:bodyPr/>
          <a:lstStyle/>
          <a:p>
            <a:endParaRPr lang="en-US" dirty="0">
              <a:solidFill>
                <a:srgbClr val="54585A"/>
              </a:solidFill>
            </a:endParaRPr>
          </a:p>
        </p:txBody>
      </p:sp>
      <p:sp>
        <p:nvSpPr>
          <p:cNvPr id="9" name="Slide Number Placeholder 8"/>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14" name="Text Placeholder 10"/>
          <p:cNvSpPr>
            <a:spLocks noGrp="1"/>
          </p:cNvSpPr>
          <p:nvPr>
            <p:ph type="body" sz="quarter" idx="13" hasCustomPrompt="1"/>
          </p:nvPr>
        </p:nvSpPr>
        <p:spPr>
          <a:xfrm>
            <a:off x="990600" y="914400"/>
            <a:ext cx="6852557" cy="457200"/>
          </a:xfrm>
        </p:spPr>
        <p:txBody>
          <a:bodyPr/>
          <a:lstStyle>
            <a:lvl1pPr marL="0" indent="0">
              <a:lnSpc>
                <a:spcPct val="85000"/>
              </a:lnSpc>
              <a:spcBef>
                <a:spcPts val="0"/>
              </a:spcBef>
              <a:buNone/>
              <a:defRPr sz="1765" spc="-71" baseline="0">
                <a:solidFill>
                  <a:schemeClr val="accent2"/>
                </a:solidFill>
              </a:defRPr>
            </a:lvl1pPr>
            <a:lvl2pPr marL="182105" indent="0">
              <a:buNone/>
              <a:defRPr/>
            </a:lvl2pPr>
            <a:lvl3pPr marL="403433" indent="0">
              <a:buNone/>
              <a:defRPr/>
            </a:lvl3pPr>
            <a:lvl4pPr marL="557522" indent="0">
              <a:buNone/>
              <a:defRPr/>
            </a:lvl4pPr>
            <a:lvl5pPr marL="710210"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4075469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85158" y="3724712"/>
            <a:ext cx="3586843" cy="347472"/>
          </a:xfrm>
        </p:spPr>
        <p:txBody>
          <a:bodyPr anchor="b"/>
          <a:lstStyle>
            <a:lvl1pPr marL="0" indent="0">
              <a:buNone/>
              <a:defRPr sz="1632" b="0">
                <a:solidFill>
                  <a:schemeClr val="tx2"/>
                </a:solidFill>
              </a:defRPr>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dirty="0" smtClean="0"/>
              <a:t>Click to edit Master text styles</a:t>
            </a:r>
          </a:p>
        </p:txBody>
      </p:sp>
      <p:sp>
        <p:nvSpPr>
          <p:cNvPr id="4" name="Content Placeholder 3"/>
          <p:cNvSpPr>
            <a:spLocks noGrp="1"/>
          </p:cNvSpPr>
          <p:nvPr>
            <p:ph sz="half" idx="2"/>
          </p:nvPr>
        </p:nvSpPr>
        <p:spPr>
          <a:xfrm>
            <a:off x="990600" y="4038600"/>
            <a:ext cx="3579492" cy="1676400"/>
          </a:xfrm>
        </p:spPr>
        <p:txBody>
          <a:bodyPr vert="horz" lIns="0" tIns="0" rIns="91440" bIns="45720" rtlCol="0">
            <a:noAutofit/>
          </a:bodyPr>
          <a:lstStyle>
            <a:lvl1pPr marL="0" indent="0">
              <a:buNone/>
              <a:defRPr lang="en-US" smtClean="0"/>
            </a:lvl1pPr>
            <a:lvl2pPr marL="182105" indent="0">
              <a:buNone/>
              <a:defRPr lang="en-US" smtClean="0"/>
            </a:lvl2pPr>
            <a:lvl3pPr marL="403433" indent="0">
              <a:buNone/>
              <a:defRPr lang="en-US" smtClean="0"/>
            </a:lvl3pPr>
            <a:lvl4pPr marL="557522" indent="0">
              <a:buNone/>
              <a:defRPr lang="en-US" smtClean="0"/>
            </a:lvl4pPr>
            <a:lvl5pPr marL="710210" indent="0">
              <a:buNone/>
              <a:defRPr lang="en-US"/>
            </a:lvl5pPr>
          </a:lstStyle>
          <a:p>
            <a:pPr lvl="0"/>
            <a:r>
              <a:rPr lang="en-US" dirty="0" smtClean="0"/>
              <a:t>Click to edit Master text styles</a:t>
            </a:r>
          </a:p>
        </p:txBody>
      </p:sp>
      <p:sp>
        <p:nvSpPr>
          <p:cNvPr id="5" name="Text Placeholder 4"/>
          <p:cNvSpPr>
            <a:spLocks noGrp="1"/>
          </p:cNvSpPr>
          <p:nvPr>
            <p:ph type="body" sz="quarter" idx="3"/>
          </p:nvPr>
        </p:nvSpPr>
        <p:spPr>
          <a:xfrm>
            <a:off x="4908036" y="3724712"/>
            <a:ext cx="3584448" cy="347472"/>
          </a:xfrm>
        </p:spPr>
        <p:txBody>
          <a:bodyPr anchor="b"/>
          <a:lstStyle>
            <a:lvl1pPr marL="0" indent="0">
              <a:buNone/>
              <a:defRPr sz="1632" b="0">
                <a:solidFill>
                  <a:schemeClr val="tx2"/>
                </a:solidFill>
              </a:defRPr>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dirty="0" smtClean="0"/>
              <a:t>Click to edit Master text styles</a:t>
            </a:r>
          </a:p>
        </p:txBody>
      </p:sp>
      <p:sp>
        <p:nvSpPr>
          <p:cNvPr id="6" name="Content Placeholder 5"/>
          <p:cNvSpPr>
            <a:spLocks noGrp="1"/>
          </p:cNvSpPr>
          <p:nvPr>
            <p:ph sz="quarter" idx="4"/>
          </p:nvPr>
        </p:nvSpPr>
        <p:spPr>
          <a:xfrm>
            <a:off x="4908036" y="4038600"/>
            <a:ext cx="3580898" cy="1676400"/>
          </a:xfrm>
        </p:spPr>
        <p:txBody>
          <a:bodyPr vert="horz" lIns="0" tIns="0" rIns="91440" bIns="45720" rtlCol="0">
            <a:noAutofit/>
          </a:bodyPr>
          <a:lstStyle>
            <a:lvl1pPr marL="0" indent="0">
              <a:buNone/>
              <a:defRPr lang="en-US" dirty="0" smtClean="0"/>
            </a:lvl1pPr>
            <a:lvl2pPr marL="182105" indent="0">
              <a:buNone/>
              <a:defRPr lang="en-US" dirty="0" smtClean="0"/>
            </a:lvl2pPr>
            <a:lvl3pPr marL="403433" indent="0">
              <a:buNone/>
              <a:defRPr lang="en-US" dirty="0" smtClean="0"/>
            </a:lvl3pPr>
            <a:lvl4pPr marL="557522" indent="0">
              <a:buNone/>
              <a:defRPr lang="en-US" dirty="0" smtClean="0"/>
            </a:lvl4pPr>
            <a:lvl5pPr marL="710210" indent="0">
              <a:buNone/>
              <a:defRPr lang="en-US" dirty="0"/>
            </a:lvl5pPr>
          </a:lstStyle>
          <a:p>
            <a:pPr lvl="0"/>
            <a:r>
              <a:rPr lang="en-US" dirty="0" smtClean="0"/>
              <a:t>Click to edit Master text styles</a:t>
            </a:r>
          </a:p>
        </p:txBody>
      </p:sp>
      <p:sp>
        <p:nvSpPr>
          <p:cNvPr id="7" name="Date Placeholder 6"/>
          <p:cNvSpPr>
            <a:spLocks noGrp="1"/>
          </p:cNvSpPr>
          <p:nvPr>
            <p:ph type="dt" sz="half" idx="10"/>
          </p:nvPr>
        </p:nvSpPr>
        <p:spPr/>
        <p:txBody>
          <a:bodyPr/>
          <a:lstStyle/>
          <a:p>
            <a:fld id="{692666A6-B91D-42E9-B7A6-E60970498A02}" type="datetime1">
              <a:rPr lang="en-US" smtClean="0">
                <a:solidFill>
                  <a:srgbClr val="54585A"/>
                </a:solidFill>
              </a:rPr>
              <a:pPr/>
              <a:t>5/28/2020</a:t>
            </a:fld>
            <a:endParaRPr lang="en-US" dirty="0">
              <a:solidFill>
                <a:srgbClr val="54585A"/>
              </a:solidFill>
            </a:endParaRPr>
          </a:p>
        </p:txBody>
      </p:sp>
      <p:sp>
        <p:nvSpPr>
          <p:cNvPr id="8" name="Footer Placeholder 7"/>
          <p:cNvSpPr>
            <a:spLocks noGrp="1"/>
          </p:cNvSpPr>
          <p:nvPr>
            <p:ph type="ftr" sz="quarter" idx="11"/>
          </p:nvPr>
        </p:nvSpPr>
        <p:spPr/>
        <p:txBody>
          <a:bodyPr/>
          <a:lstStyle/>
          <a:p>
            <a:endParaRPr lang="en-US" dirty="0">
              <a:solidFill>
                <a:srgbClr val="54585A"/>
              </a:solidFill>
            </a:endParaRPr>
          </a:p>
        </p:txBody>
      </p:sp>
      <p:sp>
        <p:nvSpPr>
          <p:cNvPr id="9" name="Slide Number Placeholder 8"/>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14" name="Text Placeholder 10"/>
          <p:cNvSpPr>
            <a:spLocks noGrp="1"/>
          </p:cNvSpPr>
          <p:nvPr>
            <p:ph type="body" sz="quarter" idx="13" hasCustomPrompt="1"/>
          </p:nvPr>
        </p:nvSpPr>
        <p:spPr>
          <a:xfrm>
            <a:off x="990600" y="914400"/>
            <a:ext cx="6852557" cy="457200"/>
          </a:xfrm>
        </p:spPr>
        <p:txBody>
          <a:bodyPr/>
          <a:lstStyle>
            <a:lvl1pPr marL="0" indent="0">
              <a:lnSpc>
                <a:spcPct val="85000"/>
              </a:lnSpc>
              <a:spcBef>
                <a:spcPts val="0"/>
              </a:spcBef>
              <a:buNone/>
              <a:defRPr sz="1765" spc="-71" baseline="0">
                <a:solidFill>
                  <a:schemeClr val="accent2"/>
                </a:solidFill>
              </a:defRPr>
            </a:lvl1pPr>
            <a:lvl2pPr marL="182105" indent="0">
              <a:buNone/>
              <a:defRPr/>
            </a:lvl2pPr>
            <a:lvl3pPr marL="403433" indent="0">
              <a:buNone/>
              <a:defRPr/>
            </a:lvl3pPr>
            <a:lvl4pPr marL="557522" indent="0">
              <a:buNone/>
              <a:defRPr/>
            </a:lvl4pPr>
            <a:lvl5pPr marL="710210" indent="0">
              <a:buNone/>
              <a:defRPr/>
            </a:lvl5pPr>
          </a:lstStyle>
          <a:p>
            <a:pPr lvl="0"/>
            <a:r>
              <a:rPr lang="en-US" dirty="0" smtClean="0"/>
              <a:t>Slide Subtitle</a:t>
            </a:r>
            <a:endParaRPr lang="en-US" dirty="0"/>
          </a:p>
        </p:txBody>
      </p:sp>
      <p:sp>
        <p:nvSpPr>
          <p:cNvPr id="13" name="Picture Placeholder 12"/>
          <p:cNvSpPr>
            <a:spLocks noGrp="1"/>
          </p:cNvSpPr>
          <p:nvPr>
            <p:ph type="pic" sz="quarter" idx="14" hasCustomPrompt="1"/>
          </p:nvPr>
        </p:nvSpPr>
        <p:spPr>
          <a:xfrm>
            <a:off x="990600" y="1622425"/>
            <a:ext cx="3429000" cy="1994355"/>
          </a:xfrm>
        </p:spPr>
        <p:txBody>
          <a:bodyPr anchor="ctr"/>
          <a:lstStyle>
            <a:lvl1pPr marL="0" indent="0" algn="ctr">
              <a:buNone/>
              <a:defRPr/>
            </a:lvl1pPr>
          </a:lstStyle>
          <a:p>
            <a:r>
              <a:rPr lang="en-US" dirty="0" smtClean="0"/>
              <a:t>Insert image</a:t>
            </a:r>
            <a:endParaRPr lang="en-US" dirty="0"/>
          </a:p>
        </p:txBody>
      </p:sp>
      <p:sp>
        <p:nvSpPr>
          <p:cNvPr id="15" name="Picture Placeholder 12"/>
          <p:cNvSpPr>
            <a:spLocks noGrp="1"/>
          </p:cNvSpPr>
          <p:nvPr>
            <p:ph type="pic" sz="quarter" idx="15" hasCustomPrompt="1"/>
          </p:nvPr>
        </p:nvSpPr>
        <p:spPr>
          <a:xfrm>
            <a:off x="4908036" y="1622425"/>
            <a:ext cx="3429000" cy="1994355"/>
          </a:xfrm>
        </p:spPr>
        <p:txBody>
          <a:bodyPr anchor="ctr"/>
          <a:lstStyle>
            <a:lvl1pPr marL="0" indent="0" algn="ctr">
              <a:buNone/>
              <a:defRPr/>
            </a:lvl1pPr>
          </a:lstStyle>
          <a:p>
            <a:r>
              <a:rPr lang="en-US" dirty="0" smtClean="0"/>
              <a:t>Insert image</a:t>
            </a:r>
            <a:endParaRPr lang="en-US" dirty="0"/>
          </a:p>
        </p:txBody>
      </p:sp>
    </p:spTree>
    <p:extLst>
      <p:ext uri="{BB962C8B-B14F-4D97-AF65-F5344CB8AC3E}">
        <p14:creationId xmlns:p14="http://schemas.microsoft.com/office/powerpoint/2010/main" val="38161683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90600" y="1622425"/>
            <a:ext cx="3581400" cy="358775"/>
          </a:xfrm>
        </p:spPr>
        <p:txBody>
          <a:bodyPr anchor="b"/>
          <a:lstStyle>
            <a:lvl1pPr marL="0" indent="0">
              <a:buNone/>
              <a:defRPr sz="1632" b="0">
                <a:solidFill>
                  <a:schemeClr val="tx2"/>
                </a:solidFill>
              </a:defRPr>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dirty="0" smtClean="0"/>
              <a:t>Click to edit Master text styles</a:t>
            </a:r>
          </a:p>
        </p:txBody>
      </p:sp>
      <p:sp>
        <p:nvSpPr>
          <p:cNvPr id="4" name="Content Placeholder 3"/>
          <p:cNvSpPr>
            <a:spLocks noGrp="1"/>
          </p:cNvSpPr>
          <p:nvPr>
            <p:ph sz="half" idx="2"/>
          </p:nvPr>
        </p:nvSpPr>
        <p:spPr>
          <a:xfrm>
            <a:off x="801197" y="1981200"/>
            <a:ext cx="3773089" cy="1711325"/>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990599" y="3652124"/>
            <a:ext cx="3581401" cy="349526"/>
          </a:xfrm>
        </p:spPr>
        <p:txBody>
          <a:bodyPr anchor="b"/>
          <a:lstStyle>
            <a:lvl1pPr marL="0" indent="0">
              <a:buNone/>
              <a:defRPr sz="1632" b="0">
                <a:solidFill>
                  <a:schemeClr val="tx2"/>
                </a:solidFill>
              </a:defRPr>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dirty="0" smtClean="0"/>
              <a:t>Click to edit Master text styles</a:t>
            </a:r>
          </a:p>
        </p:txBody>
      </p:sp>
      <p:sp>
        <p:nvSpPr>
          <p:cNvPr id="6" name="Content Placeholder 5"/>
          <p:cNvSpPr>
            <a:spLocks noGrp="1"/>
          </p:cNvSpPr>
          <p:nvPr>
            <p:ph sz="quarter" idx="4"/>
          </p:nvPr>
        </p:nvSpPr>
        <p:spPr>
          <a:xfrm>
            <a:off x="803912" y="4012035"/>
            <a:ext cx="3770375" cy="1558925"/>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D59CC66-7324-4760-972C-583A968004DC}" type="datetime1">
              <a:rPr lang="en-US" smtClean="0">
                <a:solidFill>
                  <a:srgbClr val="54585A"/>
                </a:solidFill>
              </a:rPr>
              <a:pPr/>
              <a:t>5/28/2020</a:t>
            </a:fld>
            <a:endParaRPr lang="en-US" dirty="0">
              <a:solidFill>
                <a:srgbClr val="54585A"/>
              </a:solidFill>
            </a:endParaRPr>
          </a:p>
        </p:txBody>
      </p:sp>
      <p:sp>
        <p:nvSpPr>
          <p:cNvPr id="8" name="Footer Placeholder 7"/>
          <p:cNvSpPr>
            <a:spLocks noGrp="1"/>
          </p:cNvSpPr>
          <p:nvPr>
            <p:ph type="ftr" sz="quarter" idx="11"/>
          </p:nvPr>
        </p:nvSpPr>
        <p:spPr/>
        <p:txBody>
          <a:bodyPr/>
          <a:lstStyle/>
          <a:p>
            <a:endParaRPr lang="en-US" dirty="0">
              <a:solidFill>
                <a:srgbClr val="54585A"/>
              </a:solidFill>
            </a:endParaRPr>
          </a:p>
        </p:txBody>
      </p:sp>
      <p:sp>
        <p:nvSpPr>
          <p:cNvPr id="9" name="Slide Number Placeholder 8"/>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14" name="Content Placeholder 13"/>
          <p:cNvSpPr>
            <a:spLocks noGrp="1"/>
          </p:cNvSpPr>
          <p:nvPr>
            <p:ph sz="quarter" idx="13"/>
          </p:nvPr>
        </p:nvSpPr>
        <p:spPr>
          <a:xfrm>
            <a:off x="5209564" y="1676400"/>
            <a:ext cx="3934437"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ext Placeholder 10"/>
          <p:cNvSpPr>
            <a:spLocks noGrp="1"/>
          </p:cNvSpPr>
          <p:nvPr>
            <p:ph type="body" sz="quarter" idx="14" hasCustomPrompt="1"/>
          </p:nvPr>
        </p:nvSpPr>
        <p:spPr>
          <a:xfrm>
            <a:off x="990600" y="914400"/>
            <a:ext cx="6858000" cy="457200"/>
          </a:xfrm>
        </p:spPr>
        <p:txBody>
          <a:bodyPr/>
          <a:lstStyle>
            <a:lvl1pPr marL="0" indent="0">
              <a:lnSpc>
                <a:spcPct val="85000"/>
              </a:lnSpc>
              <a:spcBef>
                <a:spcPts val="0"/>
              </a:spcBef>
              <a:buNone/>
              <a:defRPr sz="1765" spc="-71" baseline="0">
                <a:solidFill>
                  <a:schemeClr val="accent2"/>
                </a:solidFill>
              </a:defRPr>
            </a:lvl1pPr>
            <a:lvl2pPr marL="182105" indent="0">
              <a:buNone/>
              <a:defRPr/>
            </a:lvl2pPr>
            <a:lvl3pPr marL="403433" indent="0">
              <a:buNone/>
              <a:defRPr/>
            </a:lvl3pPr>
            <a:lvl4pPr marL="557522" indent="0">
              <a:buNone/>
              <a:defRPr/>
            </a:lvl4pPr>
            <a:lvl5pPr marL="710210"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40567540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ey Facts + Side Images">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90600" y="1624012"/>
            <a:ext cx="2438400" cy="357187"/>
          </a:xfrm>
        </p:spPr>
        <p:txBody>
          <a:bodyPr anchor="b"/>
          <a:lstStyle>
            <a:lvl1pPr marL="0" indent="0">
              <a:buNone/>
              <a:defRPr sz="1632" b="0">
                <a:solidFill>
                  <a:schemeClr val="tx2"/>
                </a:solidFill>
              </a:defRPr>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dirty="0" smtClean="0"/>
              <a:t>Click to edit Master text</a:t>
            </a:r>
          </a:p>
        </p:txBody>
      </p:sp>
      <p:sp>
        <p:nvSpPr>
          <p:cNvPr id="4" name="Content Placeholder 3"/>
          <p:cNvSpPr>
            <a:spLocks noGrp="1"/>
          </p:cNvSpPr>
          <p:nvPr>
            <p:ph sz="half" idx="2"/>
          </p:nvPr>
        </p:nvSpPr>
        <p:spPr>
          <a:xfrm>
            <a:off x="801198" y="1981200"/>
            <a:ext cx="2399203" cy="3733800"/>
          </a:xfrm>
        </p:spPr>
        <p:txBody>
          <a:bodyPr vert="horz" lIns="0" tIns="0" rIns="91440" bIns="45720" rtlCol="0">
            <a:noAutofit/>
          </a:bodyPr>
          <a:lstStyle>
            <a:lvl1pPr>
              <a:defRPr lang="en-US" sz="1632" smtClean="0"/>
            </a:lvl1pPr>
            <a:lvl2pPr>
              <a:defRPr lang="en-US" sz="1632" smtClean="0"/>
            </a:lvl2pPr>
            <a:lvl3pPr>
              <a:defRPr lang="en-US" smtClean="0"/>
            </a:lvl3pPr>
            <a:lvl4pPr>
              <a:defRPr lang="en-US" smtClean="0"/>
            </a:lvl4pPr>
            <a:lvl5pPr>
              <a:defRPr lang="en-US"/>
            </a:lvl5pPr>
          </a:lstStyle>
          <a:p>
            <a:pPr lvl="0"/>
            <a:r>
              <a:rPr lang="en-US" dirty="0" smtClean="0"/>
              <a:t>Click to edit Master text styles</a:t>
            </a:r>
          </a:p>
          <a:p>
            <a:pPr lvl="1"/>
            <a:r>
              <a:rPr lang="en-US" dirty="0" smtClean="0"/>
              <a:t>Second level</a:t>
            </a:r>
          </a:p>
        </p:txBody>
      </p:sp>
      <p:sp>
        <p:nvSpPr>
          <p:cNvPr id="7" name="Date Placeholder 6"/>
          <p:cNvSpPr>
            <a:spLocks noGrp="1"/>
          </p:cNvSpPr>
          <p:nvPr>
            <p:ph type="dt" sz="half" idx="10"/>
          </p:nvPr>
        </p:nvSpPr>
        <p:spPr/>
        <p:txBody>
          <a:bodyPr/>
          <a:lstStyle/>
          <a:p>
            <a:fld id="{5B9F7C4C-80EA-4ABE-8AAE-9AF1BD243185}" type="datetime1">
              <a:rPr lang="en-US" smtClean="0">
                <a:solidFill>
                  <a:srgbClr val="54585A"/>
                </a:solidFill>
              </a:rPr>
              <a:pPr/>
              <a:t>5/28/2020</a:t>
            </a:fld>
            <a:endParaRPr lang="en-US" dirty="0">
              <a:solidFill>
                <a:srgbClr val="54585A"/>
              </a:solidFill>
            </a:endParaRPr>
          </a:p>
        </p:txBody>
      </p:sp>
      <p:sp>
        <p:nvSpPr>
          <p:cNvPr id="8" name="Footer Placeholder 7"/>
          <p:cNvSpPr>
            <a:spLocks noGrp="1"/>
          </p:cNvSpPr>
          <p:nvPr>
            <p:ph type="ftr" sz="quarter" idx="11"/>
          </p:nvPr>
        </p:nvSpPr>
        <p:spPr/>
        <p:txBody>
          <a:bodyPr/>
          <a:lstStyle/>
          <a:p>
            <a:endParaRPr lang="en-US" dirty="0">
              <a:solidFill>
                <a:srgbClr val="54585A"/>
              </a:solidFill>
            </a:endParaRPr>
          </a:p>
        </p:txBody>
      </p:sp>
      <p:sp>
        <p:nvSpPr>
          <p:cNvPr id="9" name="Slide Number Placeholder 8"/>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15" name="Text Placeholder 10"/>
          <p:cNvSpPr>
            <a:spLocks noGrp="1"/>
          </p:cNvSpPr>
          <p:nvPr>
            <p:ph type="body" sz="quarter" idx="14" hasCustomPrompt="1"/>
          </p:nvPr>
        </p:nvSpPr>
        <p:spPr>
          <a:xfrm>
            <a:off x="990600" y="914400"/>
            <a:ext cx="6858000" cy="457200"/>
          </a:xfrm>
        </p:spPr>
        <p:txBody>
          <a:bodyPr/>
          <a:lstStyle>
            <a:lvl1pPr marL="0" indent="0">
              <a:lnSpc>
                <a:spcPct val="85000"/>
              </a:lnSpc>
              <a:spcBef>
                <a:spcPts val="0"/>
              </a:spcBef>
              <a:buNone/>
              <a:defRPr sz="1765" spc="-71" baseline="0">
                <a:solidFill>
                  <a:schemeClr val="accent2"/>
                </a:solidFill>
              </a:defRPr>
            </a:lvl1pPr>
            <a:lvl2pPr marL="182105" indent="0">
              <a:buNone/>
              <a:defRPr/>
            </a:lvl2pPr>
            <a:lvl3pPr marL="403433" indent="0">
              <a:buNone/>
              <a:defRPr/>
            </a:lvl3pPr>
            <a:lvl4pPr marL="557522" indent="0">
              <a:buNone/>
              <a:defRPr/>
            </a:lvl4pPr>
            <a:lvl5pPr marL="710210" indent="0">
              <a:buNone/>
              <a:defRPr/>
            </a:lvl5pPr>
          </a:lstStyle>
          <a:p>
            <a:pPr lvl="0"/>
            <a:r>
              <a:rPr lang="en-US" dirty="0" smtClean="0"/>
              <a:t>Slide Subtitle</a:t>
            </a:r>
            <a:endParaRPr lang="en-US" dirty="0"/>
          </a:p>
        </p:txBody>
      </p:sp>
      <p:sp>
        <p:nvSpPr>
          <p:cNvPr id="12" name="Picture Placeholder 11"/>
          <p:cNvSpPr>
            <a:spLocks noGrp="1"/>
          </p:cNvSpPr>
          <p:nvPr>
            <p:ph type="pic" sz="quarter" idx="15" hasCustomPrompt="1"/>
          </p:nvPr>
        </p:nvSpPr>
        <p:spPr>
          <a:xfrm>
            <a:off x="3505200" y="1622425"/>
            <a:ext cx="2209800" cy="3657600"/>
          </a:xfrm>
        </p:spPr>
        <p:txBody>
          <a:bodyPr anchor="ctr"/>
          <a:lstStyle>
            <a:lvl1pPr marL="0" indent="0" algn="ctr">
              <a:buNone/>
              <a:defRPr/>
            </a:lvl1pPr>
          </a:lstStyle>
          <a:p>
            <a:r>
              <a:rPr lang="en-US" dirty="0" smtClean="0"/>
              <a:t>Insert image</a:t>
            </a:r>
            <a:endParaRPr lang="en-US" dirty="0"/>
          </a:p>
        </p:txBody>
      </p:sp>
      <p:sp>
        <p:nvSpPr>
          <p:cNvPr id="16" name="Picture Placeholder 11"/>
          <p:cNvSpPr>
            <a:spLocks noGrp="1"/>
          </p:cNvSpPr>
          <p:nvPr>
            <p:ph type="pic" sz="quarter" idx="16" hasCustomPrompt="1"/>
          </p:nvPr>
        </p:nvSpPr>
        <p:spPr>
          <a:xfrm>
            <a:off x="6019800" y="1622425"/>
            <a:ext cx="2209800" cy="3657600"/>
          </a:xfrm>
        </p:spPr>
        <p:txBody>
          <a:bodyPr anchor="ctr"/>
          <a:lstStyle>
            <a:lvl1pPr marL="0" indent="0" algn="ctr">
              <a:buNone/>
              <a:defRPr/>
            </a:lvl1pPr>
          </a:lstStyle>
          <a:p>
            <a:r>
              <a:rPr lang="en-US" dirty="0" smtClean="0"/>
              <a:t>Insert image</a:t>
            </a:r>
            <a:endParaRPr lang="en-US" dirty="0"/>
          </a:p>
        </p:txBody>
      </p:sp>
    </p:spTree>
    <p:extLst>
      <p:ext uri="{BB962C8B-B14F-4D97-AF65-F5344CB8AC3E}">
        <p14:creationId xmlns:p14="http://schemas.microsoft.com/office/powerpoint/2010/main" val="3365190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 7">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0" name="Picture 9" descr="NM-Logo-Stacked-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905165"/>
            <a:ext cx="2514600" cy="469315"/>
          </a:xfrm>
          <a:prstGeom prst="rect">
            <a:avLst/>
          </a:prstGeom>
        </p:spPr>
      </p:pic>
    </p:spTree>
    <p:extLst>
      <p:ext uri="{BB962C8B-B14F-4D97-AF65-F5344CB8AC3E}">
        <p14:creationId xmlns:p14="http://schemas.microsoft.com/office/powerpoint/2010/main" val="40077851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41947-254A-47B1-9C3A-7D128FEA650C}" type="datetime1">
              <a:rPr lang="en-US" smtClean="0">
                <a:solidFill>
                  <a:srgbClr val="54585A"/>
                </a:solidFill>
              </a:rPr>
              <a:pPr/>
              <a:t>5/28/2020</a:t>
            </a:fld>
            <a:endParaRPr lang="en-US" dirty="0">
              <a:solidFill>
                <a:srgbClr val="54585A"/>
              </a:solidFill>
            </a:endParaRPr>
          </a:p>
        </p:txBody>
      </p:sp>
      <p:sp>
        <p:nvSpPr>
          <p:cNvPr id="4" name="Footer Placeholder 3"/>
          <p:cNvSpPr>
            <a:spLocks noGrp="1"/>
          </p:cNvSpPr>
          <p:nvPr>
            <p:ph type="ftr" sz="quarter" idx="11"/>
          </p:nvPr>
        </p:nvSpPr>
        <p:spPr/>
        <p:txBody>
          <a:bodyPr/>
          <a:lstStyle/>
          <a:p>
            <a:endParaRPr lang="en-US" dirty="0">
              <a:solidFill>
                <a:srgbClr val="54585A"/>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7" name="Text Placeholder 10"/>
          <p:cNvSpPr>
            <a:spLocks noGrp="1"/>
          </p:cNvSpPr>
          <p:nvPr>
            <p:ph type="body" sz="quarter" idx="13" hasCustomPrompt="1"/>
          </p:nvPr>
        </p:nvSpPr>
        <p:spPr>
          <a:xfrm>
            <a:off x="990600" y="914400"/>
            <a:ext cx="6858000" cy="457200"/>
          </a:xfrm>
        </p:spPr>
        <p:txBody>
          <a:bodyPr/>
          <a:lstStyle>
            <a:lvl1pPr marL="0" indent="0">
              <a:lnSpc>
                <a:spcPct val="85000"/>
              </a:lnSpc>
              <a:spcBef>
                <a:spcPts val="0"/>
              </a:spcBef>
              <a:buNone/>
              <a:defRPr sz="1765" spc="-71" baseline="0">
                <a:solidFill>
                  <a:schemeClr val="accent2"/>
                </a:solidFill>
              </a:defRPr>
            </a:lvl1pPr>
            <a:lvl2pPr marL="182105" indent="0">
              <a:buNone/>
              <a:defRPr/>
            </a:lvl2pPr>
            <a:lvl3pPr marL="403433" indent="0">
              <a:buNone/>
              <a:defRPr/>
            </a:lvl3pPr>
            <a:lvl4pPr marL="557522" indent="0">
              <a:buNone/>
              <a:defRPr/>
            </a:lvl4pPr>
            <a:lvl5pPr marL="710210"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39548878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D750B-6117-46EA-966C-BEAE43A77C48}" type="datetime1">
              <a:rPr lang="en-US" smtClean="0">
                <a:solidFill>
                  <a:srgbClr val="54585A"/>
                </a:solidFill>
              </a:rPr>
              <a:pPr/>
              <a:t>5/28/2020</a:t>
            </a:fld>
            <a:endParaRPr lang="en-US" dirty="0">
              <a:solidFill>
                <a:srgbClr val="54585A"/>
              </a:solidFill>
            </a:endParaRPr>
          </a:p>
        </p:txBody>
      </p:sp>
      <p:sp>
        <p:nvSpPr>
          <p:cNvPr id="3" name="Footer Placeholder 2"/>
          <p:cNvSpPr>
            <a:spLocks noGrp="1"/>
          </p:cNvSpPr>
          <p:nvPr>
            <p:ph type="ftr" sz="quarter" idx="11"/>
          </p:nvPr>
        </p:nvSpPr>
        <p:spPr/>
        <p:txBody>
          <a:bodyPr/>
          <a:lstStyle/>
          <a:p>
            <a:endParaRPr lang="en-US" dirty="0">
              <a:solidFill>
                <a:srgbClr val="54585A"/>
              </a:solidFill>
            </a:endParaRPr>
          </a:p>
        </p:txBody>
      </p:sp>
      <p:sp>
        <p:nvSpPr>
          <p:cNvPr id="4" name="Slide Number Placeholder 3"/>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5924" y="6400800"/>
            <a:ext cx="1422024" cy="265285"/>
          </a:xfrm>
          <a:prstGeom prst="rect">
            <a:avLst/>
          </a:prstGeom>
        </p:spPr>
      </p:pic>
    </p:spTree>
    <p:extLst>
      <p:ext uri="{BB962C8B-B14F-4D97-AF65-F5344CB8AC3E}">
        <p14:creationId xmlns:p14="http://schemas.microsoft.com/office/powerpoint/2010/main" val="10651544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A8A9F-96BD-4832-885A-DC459104E9D6}" type="datetime1">
              <a:rPr lang="en-US" smtClean="0">
                <a:solidFill>
                  <a:srgbClr val="54585A"/>
                </a:solidFill>
              </a:rPr>
              <a:pPr/>
              <a:t>5/28/2020</a:t>
            </a:fld>
            <a:endParaRPr lang="en-US" dirty="0">
              <a:solidFill>
                <a:srgbClr val="54585A"/>
              </a:solidFill>
            </a:endParaRPr>
          </a:p>
        </p:txBody>
      </p:sp>
      <p:sp>
        <p:nvSpPr>
          <p:cNvPr id="3" name="Footer Placeholder 2"/>
          <p:cNvSpPr>
            <a:spLocks noGrp="1"/>
          </p:cNvSpPr>
          <p:nvPr>
            <p:ph type="ftr" sz="quarter" idx="11"/>
          </p:nvPr>
        </p:nvSpPr>
        <p:spPr/>
        <p:txBody>
          <a:bodyPr/>
          <a:lstStyle/>
          <a:p>
            <a:endParaRPr lang="en-US" dirty="0">
              <a:solidFill>
                <a:srgbClr val="54585A"/>
              </a:solidFill>
            </a:endParaRPr>
          </a:p>
        </p:txBody>
      </p:sp>
      <p:sp>
        <p:nvSpPr>
          <p:cNvPr id="4" name="Slide Number Placeholder 3"/>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Tree>
    <p:extLst>
      <p:ext uri="{BB962C8B-B14F-4D97-AF65-F5344CB8AC3E}">
        <p14:creationId xmlns:p14="http://schemas.microsoft.com/office/powerpoint/2010/main" val="18317982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990599" y="2542593"/>
            <a:ext cx="7713969" cy="762000"/>
          </a:xfrm>
        </p:spPr>
        <p:txBody>
          <a:bodyPr/>
          <a:lstStyle>
            <a:lvl1pPr>
              <a:defRPr sz="3883"/>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4FB72F-7231-4FF1-BE21-4DA418333EB2}" type="datetime1">
              <a:rPr lang="en-US" smtClean="0">
                <a:solidFill>
                  <a:srgbClr val="54585A"/>
                </a:solidFill>
              </a:rPr>
              <a:pPr/>
              <a:t>5/28/2020</a:t>
            </a:fld>
            <a:endParaRPr lang="en-US" dirty="0">
              <a:solidFill>
                <a:srgbClr val="54585A"/>
              </a:solidFill>
            </a:endParaRPr>
          </a:p>
        </p:txBody>
      </p:sp>
      <p:sp>
        <p:nvSpPr>
          <p:cNvPr id="4" name="Footer Placeholder 3"/>
          <p:cNvSpPr>
            <a:spLocks noGrp="1"/>
          </p:cNvSpPr>
          <p:nvPr>
            <p:ph type="ftr" sz="quarter" idx="11"/>
          </p:nvPr>
        </p:nvSpPr>
        <p:spPr/>
        <p:txBody>
          <a:bodyPr/>
          <a:lstStyle/>
          <a:p>
            <a:endParaRPr lang="en-US" dirty="0">
              <a:solidFill>
                <a:srgbClr val="54585A"/>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7" name="Text Placeholder 10"/>
          <p:cNvSpPr>
            <a:spLocks noGrp="1"/>
          </p:cNvSpPr>
          <p:nvPr>
            <p:ph type="body" sz="quarter" idx="13" hasCustomPrompt="1"/>
          </p:nvPr>
        </p:nvSpPr>
        <p:spPr>
          <a:xfrm>
            <a:off x="990600" y="3429000"/>
            <a:ext cx="6858000" cy="457200"/>
          </a:xfrm>
        </p:spPr>
        <p:txBody>
          <a:bodyPr/>
          <a:lstStyle>
            <a:lvl1pPr marL="0" indent="0">
              <a:lnSpc>
                <a:spcPct val="85000"/>
              </a:lnSpc>
              <a:spcBef>
                <a:spcPts val="0"/>
              </a:spcBef>
              <a:buNone/>
              <a:defRPr sz="1765" spc="-71" baseline="0">
                <a:solidFill>
                  <a:schemeClr val="tx2"/>
                </a:solidFill>
              </a:defRPr>
            </a:lvl1pPr>
            <a:lvl2pPr marL="182105" indent="0">
              <a:buNone/>
              <a:defRPr/>
            </a:lvl2pPr>
            <a:lvl3pPr marL="403433" indent="0">
              <a:buNone/>
              <a:defRPr/>
            </a:lvl3pPr>
            <a:lvl4pPr marL="557522" indent="0">
              <a:buNone/>
              <a:defRPr/>
            </a:lvl4pPr>
            <a:lvl5pPr marL="710210" indent="0">
              <a:buNone/>
              <a:defRPr/>
            </a:lvl5pPr>
          </a:lstStyle>
          <a:p>
            <a:pPr lvl="0"/>
            <a:r>
              <a:rPr lang="en-US" dirty="0" smtClean="0"/>
              <a:t>Slide Subtitle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5924" y="6400800"/>
            <a:ext cx="1422024" cy="265285"/>
          </a:xfrm>
          <a:prstGeom prst="rect">
            <a:avLst/>
          </a:prstGeom>
        </p:spPr>
      </p:pic>
    </p:spTree>
    <p:extLst>
      <p:ext uri="{BB962C8B-B14F-4D97-AF65-F5344CB8AC3E}">
        <p14:creationId xmlns:p14="http://schemas.microsoft.com/office/powerpoint/2010/main" val="24306590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4941" y="198701"/>
            <a:ext cx="7713969" cy="762000"/>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4AA0445-8D85-4F94-876C-CAA730AB9EC1}" type="datetime1">
              <a:rPr lang="en-US" smtClean="0">
                <a:solidFill>
                  <a:srgbClr val="605F62"/>
                </a:solidFill>
              </a:rPr>
              <a:pPr/>
              <a:t>5/28/2020</a:t>
            </a:fld>
            <a:endParaRPr lang="en-US" dirty="0">
              <a:solidFill>
                <a:srgbClr val="605F62"/>
              </a:solidFill>
            </a:endParaRPr>
          </a:p>
        </p:txBody>
      </p:sp>
      <p:sp>
        <p:nvSpPr>
          <p:cNvPr id="5" name="Footer Placeholder 4"/>
          <p:cNvSpPr>
            <a:spLocks noGrp="1"/>
          </p:cNvSpPr>
          <p:nvPr>
            <p:ph type="ftr" sz="quarter" idx="11"/>
          </p:nvPr>
        </p:nvSpPr>
        <p:spPr/>
        <p:txBody>
          <a:bodyPr/>
          <a:lstStyle/>
          <a:p>
            <a:endParaRPr lang="en-US" dirty="0">
              <a:solidFill>
                <a:srgbClr val="605F62"/>
              </a:solidFill>
            </a:endParaRPr>
          </a:p>
        </p:txBody>
      </p:sp>
      <p:sp>
        <p:nvSpPr>
          <p:cNvPr id="6" name="Slide Number Placeholder 5"/>
          <p:cNvSpPr>
            <a:spLocks noGrp="1"/>
          </p:cNvSpPr>
          <p:nvPr>
            <p:ph type="sldNum" sz="quarter" idx="12"/>
          </p:nvPr>
        </p:nvSpPr>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990600" y="980831"/>
            <a:ext cx="6854952" cy="457200"/>
          </a:xfrm>
        </p:spPr>
        <p:txBody>
          <a:bodyPr/>
          <a:lstStyle>
            <a:lvl1pPr marL="0" indent="0">
              <a:lnSpc>
                <a:spcPct val="85000"/>
              </a:lnSpc>
              <a:spcBef>
                <a:spcPts val="0"/>
              </a:spcBef>
              <a:buNone/>
              <a:defRPr sz="2000" spc="-80" baseline="0">
                <a:solidFill>
                  <a:schemeClr val="tx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
        <p:nvSpPr>
          <p:cNvPr id="12" name="Text Placeholder 11"/>
          <p:cNvSpPr>
            <a:spLocks noGrp="1"/>
          </p:cNvSpPr>
          <p:nvPr>
            <p:ph type="body" sz="quarter" idx="14" hasCustomPrompt="1"/>
          </p:nvPr>
        </p:nvSpPr>
        <p:spPr>
          <a:xfrm>
            <a:off x="990600" y="347871"/>
            <a:ext cx="4419600" cy="337929"/>
          </a:xfrm>
        </p:spPr>
        <p:txBody>
          <a:bodyPr/>
          <a:lstStyle>
            <a:lvl1pPr marL="0" indent="0">
              <a:buNone/>
              <a:defRPr sz="1000" b="1" kern="1000" cap="all" spc="50">
                <a:solidFill>
                  <a:schemeClr val="bg2"/>
                </a:solidFill>
              </a:defRPr>
            </a:lvl1pPr>
          </a:lstStyle>
          <a:p>
            <a:pPr lvl="0"/>
            <a:r>
              <a:rPr lang="en-US" dirty="0" smtClean="0"/>
              <a:t>SUBTITLE</a:t>
            </a:r>
            <a:endParaRPr lang="en-US" dirty="0"/>
          </a:p>
        </p:txBody>
      </p:sp>
    </p:spTree>
    <p:extLst>
      <p:ext uri="{BB962C8B-B14F-4D97-AF65-F5344CB8AC3E}">
        <p14:creationId xmlns:p14="http://schemas.microsoft.com/office/powerpoint/2010/main" val="25727042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FC5A46E-E798-4E0A-B611-412DC36B579A}" type="datetime1">
              <a:rPr lang="en-US" smtClean="0">
                <a:solidFill>
                  <a:srgbClr val="54585A"/>
                </a:solidFill>
              </a:rPr>
              <a:pPr>
                <a:defRPr/>
              </a:pPr>
              <a:t>5/28/2020</a:t>
            </a:fld>
            <a:endParaRPr lang="en-US" dirty="0">
              <a:solidFill>
                <a:srgbClr val="54585A"/>
              </a:solidFill>
            </a:endParaRPr>
          </a:p>
        </p:txBody>
      </p:sp>
      <p:sp>
        <p:nvSpPr>
          <p:cNvPr id="5" name="Footer Placeholder 4"/>
          <p:cNvSpPr>
            <a:spLocks noGrp="1"/>
          </p:cNvSpPr>
          <p:nvPr>
            <p:ph type="ftr" sz="quarter" idx="11"/>
          </p:nvPr>
        </p:nvSpPr>
        <p:spPr/>
        <p:txBody>
          <a:bodyPr/>
          <a:lstStyle/>
          <a:p>
            <a:pPr>
              <a:defRPr/>
            </a:pPr>
            <a:endParaRPr lang="en-US" dirty="0">
              <a:solidFill>
                <a:srgbClr val="54585A"/>
              </a:solidFill>
            </a:endParaRPr>
          </a:p>
        </p:txBody>
      </p:sp>
      <p:sp>
        <p:nvSpPr>
          <p:cNvPr id="6" name="Slide Number Placeholder 5"/>
          <p:cNvSpPr>
            <a:spLocks noGrp="1"/>
          </p:cNvSpPr>
          <p:nvPr>
            <p:ph type="sldNum" sz="quarter" idx="12"/>
          </p:nvPr>
        </p:nvSpPr>
        <p:spPr/>
        <p:txBody>
          <a:bodyPr/>
          <a:lstStyle>
            <a:lvl1pPr>
              <a:defRPr>
                <a:solidFill>
                  <a:srgbClr val="B1ACCE"/>
                </a:solidFill>
              </a:defRPr>
            </a:lvl1pPr>
          </a:lstStyle>
          <a:p>
            <a:pPr>
              <a:defRPr/>
            </a:pPr>
            <a:fld id="{DF18F211-1DB0-418F-82D6-002C78FFF7BC}" type="slidenum">
              <a:rPr lang="en-US" smtClean="0"/>
              <a:pPr>
                <a:defRPr/>
              </a:pPr>
              <a:t>‹#›</a:t>
            </a:fld>
            <a:endParaRPr lang="en-US" dirty="0"/>
          </a:p>
        </p:txBody>
      </p:sp>
      <p:sp>
        <p:nvSpPr>
          <p:cNvPr id="11"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285547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0F87775-FBB0-4CBC-8C22-F6EFE7ACF17A}" type="datetime1">
              <a:rPr lang="en-US" smtClean="0">
                <a:solidFill>
                  <a:srgbClr val="54585A"/>
                </a:solidFill>
              </a:rPr>
              <a:pPr>
                <a:defRPr/>
              </a:pPr>
              <a:t>5/28/2020</a:t>
            </a:fld>
            <a:endParaRPr lang="en-US" dirty="0">
              <a:solidFill>
                <a:srgbClr val="54585A"/>
              </a:solidFill>
            </a:endParaRPr>
          </a:p>
        </p:txBody>
      </p:sp>
      <p:sp>
        <p:nvSpPr>
          <p:cNvPr id="5" name="Footer Placeholder 4"/>
          <p:cNvSpPr>
            <a:spLocks noGrp="1"/>
          </p:cNvSpPr>
          <p:nvPr>
            <p:ph type="ftr" sz="quarter" idx="11"/>
          </p:nvPr>
        </p:nvSpPr>
        <p:spPr/>
        <p:txBody>
          <a:bodyPr/>
          <a:lstStyle/>
          <a:p>
            <a:pPr>
              <a:defRPr/>
            </a:pPr>
            <a:endParaRPr lang="en-US" dirty="0">
              <a:solidFill>
                <a:srgbClr val="54585A"/>
              </a:solidFill>
            </a:endParaRPr>
          </a:p>
        </p:txBody>
      </p:sp>
      <p:sp>
        <p:nvSpPr>
          <p:cNvPr id="6" name="Slide Number Placeholder 5"/>
          <p:cNvSpPr>
            <a:spLocks noGrp="1"/>
          </p:cNvSpPr>
          <p:nvPr>
            <p:ph type="sldNum" sz="quarter" idx="12"/>
          </p:nvPr>
        </p:nvSpPr>
        <p:spPr/>
        <p:txBody>
          <a:bodyPr/>
          <a:lstStyle>
            <a:lvl1pPr>
              <a:defRPr>
                <a:solidFill>
                  <a:srgbClr val="B1ACCE"/>
                </a:solidFill>
              </a:defRPr>
            </a:lvl1pPr>
          </a:lstStyle>
          <a:p>
            <a:pPr>
              <a:defRPr/>
            </a:pPr>
            <a:fld id="{DF18F211-1DB0-418F-82D6-002C78FFF7BC}" type="slidenum">
              <a:rPr lang="en-US" smtClean="0"/>
              <a:pPr>
                <a:defRPr/>
              </a:pPr>
              <a:t>‹#›</a:t>
            </a:fld>
            <a:endParaRPr lang="en-US" dirty="0"/>
          </a:p>
        </p:txBody>
      </p:sp>
      <p:sp>
        <p:nvSpPr>
          <p:cNvPr id="11"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22501261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1" y="137160"/>
            <a:ext cx="7713969" cy="762000"/>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801197" y="1621971"/>
            <a:ext cx="3767328" cy="4093029"/>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00422" y="1621971"/>
            <a:ext cx="3767328" cy="4093029"/>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8B8EE3-731C-4F12-B64C-3F3FB47E4628}" type="datetime1">
              <a:rPr lang="en-US" smtClean="0">
                <a:solidFill>
                  <a:srgbClr val="54585A"/>
                </a:solidFill>
              </a:rPr>
              <a:pPr/>
              <a:t>5/28/2020</a:t>
            </a:fld>
            <a:endParaRPr lang="en-US" dirty="0">
              <a:solidFill>
                <a:srgbClr val="54585A"/>
              </a:solidFill>
            </a:endParaRPr>
          </a:p>
        </p:txBody>
      </p:sp>
      <p:sp>
        <p:nvSpPr>
          <p:cNvPr id="6" name="Footer Placeholder 5"/>
          <p:cNvSpPr>
            <a:spLocks noGrp="1"/>
          </p:cNvSpPr>
          <p:nvPr>
            <p:ph type="ftr" sz="quarter" idx="11"/>
          </p:nvPr>
        </p:nvSpPr>
        <p:spPr/>
        <p:txBody>
          <a:bodyPr/>
          <a:lstStyle/>
          <a:p>
            <a:endParaRPr lang="en-US" dirty="0">
              <a:solidFill>
                <a:srgbClr val="54585A"/>
              </a:solidFill>
            </a:endParaRPr>
          </a:p>
        </p:txBody>
      </p:sp>
      <p:sp>
        <p:nvSpPr>
          <p:cNvPr id="7" name="Slide Number Placeholder 6"/>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9"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1500" spc="-60" baseline="0">
                <a:solidFill>
                  <a:schemeClr val="accent1"/>
                </a:solidFill>
              </a:defRPr>
            </a:lvl1pPr>
            <a:lvl2pPr marL="154778" indent="0">
              <a:buNone/>
              <a:defRPr/>
            </a:lvl2pPr>
            <a:lvl3pPr marL="342892" indent="0">
              <a:buNone/>
              <a:defRPr/>
            </a:lvl3pPr>
            <a:lvl4pPr marL="473858" indent="0">
              <a:buNone/>
              <a:defRPr/>
            </a:lvl4pPr>
            <a:lvl5pPr marL="603632" indent="0">
              <a:buNone/>
              <a:defRPr/>
            </a:lvl5pPr>
          </a:lstStyle>
          <a:p>
            <a:pPr lvl="0"/>
            <a:r>
              <a:rPr lang="en-US"/>
              <a:t>Slide Subtitle</a:t>
            </a:r>
          </a:p>
        </p:txBody>
      </p:sp>
    </p:spTree>
    <p:extLst>
      <p:ext uri="{BB962C8B-B14F-4D97-AF65-F5344CB8AC3E}">
        <p14:creationId xmlns:p14="http://schemas.microsoft.com/office/powerpoint/2010/main" val="204103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Section Header 8">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0" name="Picture 9" descr="NM-Logo-Stacked-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905165"/>
            <a:ext cx="2514600" cy="469315"/>
          </a:xfrm>
          <a:prstGeom prst="rect">
            <a:avLst/>
          </a:prstGeom>
        </p:spPr>
      </p:pic>
    </p:spTree>
    <p:extLst>
      <p:ext uri="{BB962C8B-B14F-4D97-AF65-F5344CB8AC3E}">
        <p14:creationId xmlns:p14="http://schemas.microsoft.com/office/powerpoint/2010/main" val="2843161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image" Target="../media/image15.pn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image" Target="../media/image17.png"/><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theme" Target="../theme/theme4.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image" Target="../media/image25.png"/><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image" Target="../media/image17.png"/><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theme" Target="../theme/theme5.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1197" y="134326"/>
            <a:ext cx="7713969" cy="762000"/>
          </a:xfrm>
          <a:prstGeom prst="rect">
            <a:avLst/>
          </a:prstGeom>
        </p:spPr>
        <p:txBody>
          <a:bodyPr vert="horz" lIns="0" tIns="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1197" y="1621971"/>
            <a:ext cx="7049689" cy="4093029"/>
          </a:xfrm>
          <a:prstGeom prst="rect">
            <a:avLst/>
          </a:prstGeom>
        </p:spPr>
        <p:txBody>
          <a:bodyPr vert="horz" lIns="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51531" y="6525841"/>
            <a:ext cx="857339" cy="168275"/>
          </a:xfrm>
          <a:prstGeom prst="rect">
            <a:avLst/>
          </a:prstGeom>
        </p:spPr>
        <p:txBody>
          <a:bodyPr vert="horz" wrap="none" lIns="0" tIns="0" rIns="0" bIns="0" rtlCol="0" anchor="b"/>
          <a:lstStyle>
            <a:lvl1pPr algn="l">
              <a:defRPr sz="800">
                <a:solidFill>
                  <a:schemeClr val="tx1"/>
                </a:solidFill>
              </a:defRPr>
            </a:lvl1pPr>
          </a:lstStyle>
          <a:p>
            <a:fld id="{9623C80F-5998-4C5A-8426-1B9517C724DD}" type="datetimeFigureOut">
              <a:rPr lang="en-US" smtClean="0"/>
              <a:pPr/>
              <a:t>5/28/2020</a:t>
            </a:fld>
            <a:endParaRPr lang="en-US" dirty="0"/>
          </a:p>
        </p:txBody>
      </p:sp>
      <p:sp>
        <p:nvSpPr>
          <p:cNvPr id="5" name="Footer Placeholder 4"/>
          <p:cNvSpPr>
            <a:spLocks noGrp="1"/>
          </p:cNvSpPr>
          <p:nvPr>
            <p:ph type="ftr" sz="quarter" idx="3"/>
          </p:nvPr>
        </p:nvSpPr>
        <p:spPr>
          <a:xfrm>
            <a:off x="3121994" y="6484127"/>
            <a:ext cx="5181600" cy="231266"/>
          </a:xfrm>
          <a:prstGeom prst="rect">
            <a:avLst/>
          </a:prstGeom>
        </p:spPr>
        <p:txBody>
          <a:bodyPr vert="horz" lIns="0" tIns="0" rIns="0" bIns="0" rtlCol="0" anchor="b"/>
          <a:lstStyle>
            <a:lvl1pPr algn="r">
              <a:defRPr sz="1400">
                <a:solidFill>
                  <a:schemeClr val="tx1"/>
                </a:solidFill>
              </a:defRPr>
            </a:lvl1pPr>
          </a:lstStyle>
          <a:p>
            <a:endParaRPr lang="en-US" dirty="0"/>
          </a:p>
        </p:txBody>
      </p:sp>
      <p:sp>
        <p:nvSpPr>
          <p:cNvPr id="6" name="Slide Number Placeholder 5"/>
          <p:cNvSpPr>
            <a:spLocks noGrp="1"/>
          </p:cNvSpPr>
          <p:nvPr>
            <p:ph type="sldNum" sz="quarter" idx="4"/>
          </p:nvPr>
        </p:nvSpPr>
        <p:spPr>
          <a:xfrm>
            <a:off x="8305799" y="6484127"/>
            <a:ext cx="346745"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sp>
        <p:nvSpPr>
          <p:cNvPr id="10" name="Rectangle 6"/>
          <p:cNvSpPr/>
          <p:nvPr/>
        </p:nvSpPr>
        <p:spPr>
          <a:xfrm>
            <a:off x="0" y="515326"/>
            <a:ext cx="685800" cy="26156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46" h="381000">
                <a:moveTo>
                  <a:pt x="0" y="0"/>
                </a:moveTo>
                <a:lnTo>
                  <a:pt x="794257" y="0"/>
                </a:lnTo>
                <a:lnTo>
                  <a:pt x="998946" y="381000"/>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  </a:t>
            </a:r>
          </a:p>
        </p:txBody>
      </p:sp>
      <p:pic>
        <p:nvPicPr>
          <p:cNvPr id="12" name="Picture 11" descr="NM-Logo-Stacked-RGB-0-12.jpg"/>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66699" y="6458727"/>
            <a:ext cx="1447800" cy="270212"/>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97" r:id="rId2"/>
    <p:sldLayoutId id="2147483694" r:id="rId3"/>
    <p:sldLayoutId id="2147483696" r:id="rId4"/>
    <p:sldLayoutId id="2147483660" r:id="rId5"/>
    <p:sldLayoutId id="2147483695" r:id="rId6"/>
    <p:sldLayoutId id="2147483726" r:id="rId7"/>
    <p:sldLayoutId id="2147483699" r:id="rId8"/>
    <p:sldLayoutId id="2147483700" r:id="rId9"/>
    <p:sldLayoutId id="2147483701" r:id="rId10"/>
    <p:sldLayoutId id="2147483724" r:id="rId11"/>
    <p:sldLayoutId id="2147483725" r:id="rId12"/>
    <p:sldLayoutId id="2147483675" r:id="rId13"/>
    <p:sldLayoutId id="2147483650" r:id="rId14"/>
    <p:sldLayoutId id="2147483652" r:id="rId15"/>
    <p:sldLayoutId id="2147483653" r:id="rId16"/>
    <p:sldLayoutId id="2147483663" r:id="rId17"/>
    <p:sldLayoutId id="2147483662" r:id="rId18"/>
    <p:sldLayoutId id="2147483676" r:id="rId19"/>
    <p:sldLayoutId id="2147483654" r:id="rId20"/>
    <p:sldLayoutId id="2147483655" r:id="rId21"/>
    <p:sldLayoutId id="2147483723" r:id="rId22"/>
    <p:sldLayoutId id="2147483750" r:id="rId23"/>
  </p:sldLayoutIdLst>
  <p:txStyles>
    <p:title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p:titleStyle>
    <p:bodyStyle>
      <a:lvl1pPr marL="174625" indent="-174625" algn="l" defTabSz="914400" rtl="0" eaLnBrk="1" latinLnBrk="0" hangingPunct="1">
        <a:spcBef>
          <a:spcPct val="20000"/>
        </a:spcBef>
        <a:buClr>
          <a:schemeClr val="accent1"/>
        </a:buClr>
        <a:buFont typeface="Arial" pitchFamily="34" charset="0"/>
        <a:buChar char="•"/>
        <a:defRPr sz="1850" kern="1200" spc="-50" baseline="0">
          <a:solidFill>
            <a:schemeClr val="tx1"/>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185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1197" y="134326"/>
            <a:ext cx="7713969" cy="762000"/>
          </a:xfrm>
          <a:prstGeom prst="rect">
            <a:avLst/>
          </a:prstGeom>
        </p:spPr>
        <p:txBody>
          <a:bodyPr vert="horz" lIns="0" tIns="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01197" y="1621971"/>
            <a:ext cx="7049689" cy="409302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351531" y="6525841"/>
            <a:ext cx="857339" cy="168275"/>
          </a:xfrm>
          <a:prstGeom prst="rect">
            <a:avLst/>
          </a:prstGeom>
        </p:spPr>
        <p:txBody>
          <a:bodyPr vert="horz" wrap="none" lIns="0" tIns="0" rIns="0" bIns="0" rtlCol="0" anchor="b"/>
          <a:lstStyle>
            <a:lvl1pPr algn="l">
              <a:defRPr sz="800">
                <a:solidFill>
                  <a:schemeClr val="tx1"/>
                </a:solidFill>
              </a:defRPr>
            </a:lvl1pPr>
          </a:lstStyle>
          <a:p>
            <a:fld id="{9623C80F-5998-4C5A-8426-1B9517C724DD}" type="datetimeFigureOut">
              <a:rPr lang="en-US" smtClean="0"/>
              <a:pPr/>
              <a:t>5/28/2020</a:t>
            </a:fld>
            <a:endParaRPr lang="en-US" dirty="0"/>
          </a:p>
        </p:txBody>
      </p:sp>
      <p:sp>
        <p:nvSpPr>
          <p:cNvPr id="5" name="Footer Placeholder 4"/>
          <p:cNvSpPr>
            <a:spLocks noGrp="1"/>
          </p:cNvSpPr>
          <p:nvPr>
            <p:ph type="ftr" sz="quarter" idx="3"/>
          </p:nvPr>
        </p:nvSpPr>
        <p:spPr>
          <a:xfrm>
            <a:off x="3121994" y="6484127"/>
            <a:ext cx="5181600" cy="231266"/>
          </a:xfrm>
          <a:prstGeom prst="rect">
            <a:avLst/>
          </a:prstGeom>
        </p:spPr>
        <p:txBody>
          <a:bodyPr vert="horz" lIns="0" tIns="0" rIns="0" bIns="0" rtlCol="0" anchor="b"/>
          <a:lstStyle>
            <a:lvl1pPr algn="r">
              <a:defRPr sz="1400">
                <a:solidFill>
                  <a:schemeClr val="tx1"/>
                </a:solidFill>
              </a:defRPr>
            </a:lvl1pPr>
          </a:lstStyle>
          <a:p>
            <a:endParaRPr lang="en-US" dirty="0"/>
          </a:p>
        </p:txBody>
      </p:sp>
      <p:sp>
        <p:nvSpPr>
          <p:cNvPr id="6" name="Slide Number Placeholder 5"/>
          <p:cNvSpPr>
            <a:spLocks noGrp="1"/>
          </p:cNvSpPr>
          <p:nvPr>
            <p:ph type="sldNum" sz="quarter" idx="4"/>
          </p:nvPr>
        </p:nvSpPr>
        <p:spPr>
          <a:xfrm>
            <a:off x="8305799" y="6484127"/>
            <a:ext cx="346745"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sp>
        <p:nvSpPr>
          <p:cNvPr id="10" name="Rectangle 6"/>
          <p:cNvSpPr/>
          <p:nvPr/>
        </p:nvSpPr>
        <p:spPr>
          <a:xfrm>
            <a:off x="0" y="515326"/>
            <a:ext cx="685800" cy="26156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46" h="381000">
                <a:moveTo>
                  <a:pt x="0" y="0"/>
                </a:moveTo>
                <a:lnTo>
                  <a:pt x="794257" y="0"/>
                </a:lnTo>
                <a:lnTo>
                  <a:pt x="998946" y="381000"/>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  </a:t>
            </a:r>
          </a:p>
        </p:txBody>
      </p:sp>
    </p:spTree>
    <p:extLst>
      <p:ext uri="{BB962C8B-B14F-4D97-AF65-F5344CB8AC3E}">
        <p14:creationId xmlns:p14="http://schemas.microsoft.com/office/powerpoint/2010/main" val="3218562708"/>
      </p:ext>
    </p:extLst>
  </p:cSld>
  <p:clrMap bg1="lt1" tx1="dk1" bg2="lt2" tx2="dk2" accent1="accent1" accent2="accent2" accent3="accent3" accent4="accent4" accent5="accent5" accent6="accent6" hlink="hlink" folHlink="folHlink"/>
  <p:sldLayoutIdLst>
    <p:sldLayoutId id="2147483743" r:id="rId1"/>
    <p:sldLayoutId id="2147483749" r:id="rId2"/>
  </p:sldLayoutIdLst>
  <p:txStyles>
    <p:title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p:titleStyle>
    <p:bodyStyle>
      <a:lvl1pPr marL="174625" indent="-174625" algn="l" defTabSz="914400" rtl="0" eaLnBrk="1" latinLnBrk="0" hangingPunct="1">
        <a:spcBef>
          <a:spcPct val="20000"/>
        </a:spcBef>
        <a:buClr>
          <a:schemeClr val="accent1"/>
        </a:buClr>
        <a:buFont typeface="Arial" pitchFamily="34" charset="0"/>
        <a:buChar char="•"/>
        <a:defRPr sz="1850" kern="1200" spc="-50" baseline="0">
          <a:solidFill>
            <a:schemeClr val="tx1"/>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185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bwMode="auto">
          <a:xfrm>
            <a:off x="136574" y="3735683"/>
            <a:ext cx="4389120" cy="228600"/>
          </a:xfrm>
          <a:prstGeom prst="rect">
            <a:avLst/>
          </a:prstGeom>
          <a:solidFill>
            <a:schemeClr val="tx2"/>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200" b="1" dirty="0">
                <a:solidFill>
                  <a:srgbClr val="FFFFFF"/>
                </a:solidFill>
              </a:rPr>
              <a:t>Key Metrics</a:t>
            </a:r>
          </a:p>
        </p:txBody>
      </p:sp>
      <p:sp>
        <p:nvSpPr>
          <p:cNvPr id="11" name="Rectangle 10"/>
          <p:cNvSpPr/>
          <p:nvPr/>
        </p:nvSpPr>
        <p:spPr bwMode="auto">
          <a:xfrm>
            <a:off x="4678680" y="3735683"/>
            <a:ext cx="4389120" cy="228600"/>
          </a:xfrm>
          <a:prstGeom prst="rect">
            <a:avLst/>
          </a:prstGeom>
          <a:solidFill>
            <a:schemeClr val="tx2"/>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200" b="1" dirty="0">
                <a:solidFill>
                  <a:srgbClr val="FFFFFF"/>
                </a:solidFill>
              </a:rPr>
              <a:t>Milestones</a:t>
            </a:r>
          </a:p>
        </p:txBody>
      </p:sp>
      <p:sp>
        <p:nvSpPr>
          <p:cNvPr id="12" name="Rectangle 11"/>
          <p:cNvSpPr/>
          <p:nvPr/>
        </p:nvSpPr>
        <p:spPr bwMode="auto">
          <a:xfrm>
            <a:off x="125489" y="1128543"/>
            <a:ext cx="8929685" cy="228600"/>
          </a:xfrm>
          <a:prstGeom prst="rect">
            <a:avLst/>
          </a:prstGeom>
          <a:solidFill>
            <a:schemeClr val="tx2"/>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200" b="1" dirty="0">
                <a:solidFill>
                  <a:srgbClr val="FFFFFF"/>
                </a:solidFill>
              </a:rPr>
              <a:t>Project Overview</a:t>
            </a:r>
          </a:p>
        </p:txBody>
      </p:sp>
      <p:sp>
        <p:nvSpPr>
          <p:cNvPr id="13" name="Rectangle 12"/>
          <p:cNvSpPr/>
          <p:nvPr/>
        </p:nvSpPr>
        <p:spPr bwMode="auto">
          <a:xfrm>
            <a:off x="125489" y="5791200"/>
            <a:ext cx="8929685" cy="228600"/>
          </a:xfrm>
          <a:prstGeom prst="rect">
            <a:avLst/>
          </a:prstGeom>
          <a:solidFill>
            <a:schemeClr val="tx2"/>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200" b="1" dirty="0">
                <a:solidFill>
                  <a:srgbClr val="FFFFFF"/>
                </a:solidFill>
              </a:rPr>
              <a:t>Project Team</a:t>
            </a:r>
          </a:p>
        </p:txBody>
      </p:sp>
      <p:pic>
        <p:nvPicPr>
          <p:cNvPr id="10" name="Picture 9" descr="NM-Logo-Stacked-RGB-0-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76200"/>
            <a:ext cx="2056293" cy="383778"/>
          </a:xfrm>
          <a:prstGeom prst="rect">
            <a:avLst/>
          </a:prstGeom>
        </p:spPr>
      </p:pic>
    </p:spTree>
    <p:extLst>
      <p:ext uri="{BB962C8B-B14F-4D97-AF65-F5344CB8AC3E}">
        <p14:creationId xmlns:p14="http://schemas.microsoft.com/office/powerpoint/2010/main" val="2536906042"/>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p:titleStyle>
    <p:bodyStyle>
      <a:lvl1pPr marL="0" indent="0" algn="l" defTabSz="914400" rtl="0" eaLnBrk="1" latinLnBrk="0" hangingPunct="1">
        <a:spcBef>
          <a:spcPct val="20000"/>
        </a:spcBef>
        <a:buClr>
          <a:schemeClr val="accent1"/>
        </a:buClr>
        <a:buFont typeface="Arial" pitchFamily="34" charset="0"/>
        <a:buNone/>
        <a:defRPr sz="1400" b="1" kern="1200" spc="-50" baseline="0">
          <a:solidFill>
            <a:schemeClr val="accent6"/>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185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601" y="137160"/>
            <a:ext cx="7713969" cy="762000"/>
          </a:xfrm>
          <a:prstGeom prst="rect">
            <a:avLst/>
          </a:prstGeom>
        </p:spPr>
        <p:txBody>
          <a:bodyPr vert="horz" lIns="0" tIns="0" rIns="91440" bIns="45720" rtlCol="0" anchor="b">
            <a:noAutofit/>
          </a:bodyPr>
          <a:lstStyle/>
          <a:p>
            <a:r>
              <a:rPr lang="en-US"/>
              <a:t>Click to edit Master title style</a:t>
            </a:r>
          </a:p>
        </p:txBody>
      </p:sp>
      <p:sp>
        <p:nvSpPr>
          <p:cNvPr id="3" name="Text Placeholder 2"/>
          <p:cNvSpPr>
            <a:spLocks noGrp="1"/>
          </p:cNvSpPr>
          <p:nvPr>
            <p:ph type="body" idx="1"/>
          </p:nvPr>
        </p:nvSpPr>
        <p:spPr>
          <a:xfrm>
            <a:off x="801198" y="1621972"/>
            <a:ext cx="7049689" cy="4093029"/>
          </a:xfrm>
          <a:prstGeom prst="rect">
            <a:avLst/>
          </a:prstGeom>
        </p:spPr>
        <p:txBody>
          <a:bodyPr vert="horz" lIns="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351532" y="6525842"/>
            <a:ext cx="857339" cy="168275"/>
          </a:xfrm>
          <a:prstGeom prst="rect">
            <a:avLst/>
          </a:prstGeom>
        </p:spPr>
        <p:txBody>
          <a:bodyPr vert="horz" wrap="none" lIns="0" tIns="0" rIns="0" bIns="0" rtlCol="0" anchor="b"/>
          <a:lstStyle>
            <a:lvl1pPr algn="l">
              <a:defRPr sz="800">
                <a:solidFill>
                  <a:schemeClr val="tx1"/>
                </a:solidFill>
              </a:defRPr>
            </a:lvl1pPr>
          </a:lstStyle>
          <a:p>
            <a:endParaRPr lang="en-US" dirty="0">
              <a:solidFill>
                <a:srgbClr val="54585A"/>
              </a:solidFill>
            </a:endParaRPr>
          </a:p>
        </p:txBody>
      </p:sp>
      <p:sp>
        <p:nvSpPr>
          <p:cNvPr id="5" name="Footer Placeholder 4"/>
          <p:cNvSpPr>
            <a:spLocks noGrp="1"/>
          </p:cNvSpPr>
          <p:nvPr>
            <p:ph type="ftr" sz="quarter" idx="3"/>
          </p:nvPr>
        </p:nvSpPr>
        <p:spPr>
          <a:xfrm>
            <a:off x="3121995" y="6484128"/>
            <a:ext cx="5181600" cy="231266"/>
          </a:xfrm>
          <a:prstGeom prst="rect">
            <a:avLst/>
          </a:prstGeom>
        </p:spPr>
        <p:txBody>
          <a:bodyPr vert="horz" lIns="0" tIns="0" rIns="0" bIns="0" rtlCol="0" anchor="b"/>
          <a:lstStyle>
            <a:lvl1pPr algn="r">
              <a:defRPr sz="1400">
                <a:solidFill>
                  <a:schemeClr val="tx1"/>
                </a:solidFill>
              </a:defRPr>
            </a:lvl1pPr>
          </a:lstStyle>
          <a:p>
            <a:endParaRPr lang="en-US" dirty="0">
              <a:solidFill>
                <a:srgbClr val="54585A"/>
              </a:solidFill>
            </a:endParaRPr>
          </a:p>
        </p:txBody>
      </p:sp>
      <p:sp>
        <p:nvSpPr>
          <p:cNvPr id="6" name="Slide Number Placeholder 5"/>
          <p:cNvSpPr>
            <a:spLocks noGrp="1"/>
          </p:cNvSpPr>
          <p:nvPr>
            <p:ph type="sldNum" sz="quarter" idx="4"/>
          </p:nvPr>
        </p:nvSpPr>
        <p:spPr>
          <a:xfrm>
            <a:off x="8305801" y="6484128"/>
            <a:ext cx="346745"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solidFill>
                  <a:srgbClr val="B1ACCE"/>
                </a:solidFill>
              </a:rPr>
              <a:pPr/>
              <a:t>‹#›</a:t>
            </a:fld>
            <a:endParaRPr lang="en-US" dirty="0">
              <a:solidFill>
                <a:srgbClr val="B1ACCE"/>
              </a:solidFill>
            </a:endParaRPr>
          </a:p>
        </p:txBody>
      </p:sp>
      <p:pic>
        <p:nvPicPr>
          <p:cNvPr id="12" name="Picture 11"/>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11098" y="474216"/>
            <a:ext cx="883923" cy="304801"/>
          </a:xfrm>
          <a:prstGeom prst="rect">
            <a:avLst/>
          </a:prstGeom>
        </p:spPr>
      </p:pic>
      <p:pic>
        <p:nvPicPr>
          <p:cNvPr id="9" name="Picture 8"/>
          <p:cNvPicPr>
            <a:picLocks noChangeAspect="1"/>
          </p:cNvPicPr>
          <p:nvPr userDrawn="1"/>
        </p:nvPicPr>
        <p:blipFill>
          <a:blip r:embed="rId34" cstate="email">
            <a:extLst>
              <a:ext uri="{28A0092B-C50C-407E-A947-70E740481C1C}">
                <a14:useLocalDpi xmlns:a14="http://schemas.microsoft.com/office/drawing/2010/main"/>
              </a:ext>
            </a:extLst>
          </a:blip>
          <a:stretch>
            <a:fillRect/>
          </a:stretch>
        </p:blipFill>
        <p:spPr>
          <a:xfrm>
            <a:off x="545924" y="6400800"/>
            <a:ext cx="1422024" cy="265285"/>
          </a:xfrm>
          <a:prstGeom prst="rect">
            <a:avLst/>
          </a:prstGeom>
        </p:spPr>
      </p:pic>
    </p:spTree>
    <p:extLst>
      <p:ext uri="{BB962C8B-B14F-4D97-AF65-F5344CB8AC3E}">
        <p14:creationId xmlns:p14="http://schemas.microsoft.com/office/powerpoint/2010/main" val="1083544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 id="2147483776" r:id="rId25"/>
    <p:sldLayoutId id="2147483777" r:id="rId26"/>
    <p:sldLayoutId id="2147483778" r:id="rId27"/>
    <p:sldLayoutId id="2147483779" r:id="rId28"/>
    <p:sldLayoutId id="2147483780" r:id="rId29"/>
    <p:sldLayoutId id="2147483781" r:id="rId30"/>
    <p:sldLayoutId id="2147483782" r:id="rId31"/>
  </p:sldLayoutIdLst>
  <p:hf hdr="0" ftr="0" dt="0"/>
  <p:txStyles>
    <p:titleStyle>
      <a:lvl1pPr algn="l" defTabSz="914377" rtl="0" eaLnBrk="1" latinLnBrk="0" hangingPunct="1">
        <a:lnSpc>
          <a:spcPct val="85000"/>
        </a:lnSpc>
        <a:spcBef>
          <a:spcPct val="0"/>
        </a:spcBef>
        <a:buNone/>
        <a:defRPr sz="2800" kern="1200" spc="-51" baseline="0">
          <a:solidFill>
            <a:schemeClr val="tx2"/>
          </a:solidFill>
          <a:latin typeface="+mj-lt"/>
          <a:ea typeface="+mj-ea"/>
          <a:cs typeface="+mj-cs"/>
        </a:defRPr>
      </a:lvl1pPr>
    </p:titleStyle>
    <p:bodyStyle>
      <a:lvl1pPr marL="174621" indent="-174621" algn="l" defTabSz="914377" rtl="0" eaLnBrk="1" latinLnBrk="0" hangingPunct="1">
        <a:spcBef>
          <a:spcPct val="20000"/>
        </a:spcBef>
        <a:buClr>
          <a:schemeClr val="accent1"/>
        </a:buClr>
        <a:buFont typeface="Arial" pitchFamily="34" charset="0"/>
        <a:buChar char="•"/>
        <a:defRPr sz="1851" kern="1200" spc="-51" baseline="0">
          <a:solidFill>
            <a:schemeClr val="tx1"/>
          </a:solidFill>
          <a:latin typeface="+mn-lt"/>
          <a:ea typeface="+mn-ea"/>
          <a:cs typeface="+mn-cs"/>
        </a:defRPr>
      </a:lvl1pPr>
      <a:lvl2pPr marL="457189" indent="-250819" algn="l" defTabSz="914377" rtl="0" eaLnBrk="1" latinLnBrk="0" hangingPunct="1">
        <a:spcBef>
          <a:spcPct val="20000"/>
        </a:spcBef>
        <a:buClr>
          <a:srgbClr val="605F62"/>
        </a:buClr>
        <a:buFont typeface="Symbol" pitchFamily="18" charset="2"/>
        <a:buChar char="-"/>
        <a:defRPr sz="1851" kern="1200" spc="-51" baseline="0">
          <a:solidFill>
            <a:schemeClr val="tx1"/>
          </a:solidFill>
          <a:latin typeface="+mn-lt"/>
          <a:ea typeface="+mn-ea"/>
          <a:cs typeface="+mn-cs"/>
        </a:defRPr>
      </a:lvl2pPr>
      <a:lvl3pPr marL="620698" indent="-163509" algn="l" defTabSz="914377" rtl="0" eaLnBrk="1" latinLnBrk="0" hangingPunct="1">
        <a:spcBef>
          <a:spcPct val="20000"/>
        </a:spcBef>
        <a:buClr>
          <a:srgbClr val="605F62"/>
        </a:buClr>
        <a:buFont typeface="Arial" pitchFamily="34" charset="0"/>
        <a:buChar char="•"/>
        <a:defRPr sz="1400" kern="1200" spc="-51" baseline="0">
          <a:solidFill>
            <a:schemeClr val="tx1"/>
          </a:solidFill>
          <a:latin typeface="+mn-lt"/>
          <a:ea typeface="+mn-ea"/>
          <a:cs typeface="+mn-cs"/>
        </a:defRPr>
      </a:lvl3pPr>
      <a:lvl4pPr marL="804843" indent="-173034" algn="l" defTabSz="914377" rtl="0" eaLnBrk="1" latinLnBrk="0" hangingPunct="1">
        <a:spcBef>
          <a:spcPct val="20000"/>
        </a:spcBef>
        <a:buClr>
          <a:srgbClr val="605F62"/>
        </a:buClr>
        <a:buFont typeface="Arial" pitchFamily="34" charset="0"/>
        <a:buChar char="•"/>
        <a:defRPr sz="1400" kern="1200" spc="-51" baseline="0">
          <a:solidFill>
            <a:schemeClr val="tx1"/>
          </a:solidFill>
          <a:latin typeface="+mn-lt"/>
          <a:ea typeface="+mn-ea"/>
          <a:cs typeface="+mn-cs"/>
        </a:defRPr>
      </a:lvl4pPr>
      <a:lvl5pPr marL="968350" indent="-163509" algn="l" defTabSz="914377" rtl="0" eaLnBrk="1" latinLnBrk="0" hangingPunct="1">
        <a:spcBef>
          <a:spcPct val="20000"/>
        </a:spcBef>
        <a:buClr>
          <a:srgbClr val="605F62"/>
        </a:buClr>
        <a:buFont typeface="Arial" pitchFamily="34" charset="0"/>
        <a:buChar char="•"/>
        <a:defRPr sz="1400" kern="1200" spc="-51" baseline="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599" y="137160"/>
            <a:ext cx="7713969" cy="762000"/>
          </a:xfrm>
          <a:prstGeom prst="rect">
            <a:avLst/>
          </a:prstGeom>
        </p:spPr>
        <p:txBody>
          <a:bodyPr vert="horz" lIns="0" tIns="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1197" y="1621971"/>
            <a:ext cx="7049689" cy="4093029"/>
          </a:xfrm>
          <a:prstGeom prst="rect">
            <a:avLst/>
          </a:prstGeom>
        </p:spPr>
        <p:txBody>
          <a:bodyPr vert="horz" lIns="0" tIns="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351532" y="6525842"/>
            <a:ext cx="857339" cy="168275"/>
          </a:xfrm>
          <a:prstGeom prst="rect">
            <a:avLst/>
          </a:prstGeom>
        </p:spPr>
        <p:txBody>
          <a:bodyPr vert="horz" wrap="none" lIns="0" tIns="0" rIns="0" bIns="0" rtlCol="0" anchor="b"/>
          <a:lstStyle>
            <a:lvl1pPr algn="l">
              <a:defRPr sz="706">
                <a:solidFill>
                  <a:schemeClr val="tx1"/>
                </a:solidFill>
              </a:defRPr>
            </a:lvl1pPr>
          </a:lstStyle>
          <a:p>
            <a:pPr defTabSz="914293"/>
            <a:fld id="{0109CE84-3096-46FA-AF48-66FA513A1A05}" type="datetime1">
              <a:rPr lang="en-US" smtClean="0">
                <a:solidFill>
                  <a:srgbClr val="54585A"/>
                </a:solidFill>
              </a:rPr>
              <a:pPr defTabSz="914293"/>
              <a:t>5/28/2020</a:t>
            </a:fld>
            <a:endParaRPr lang="en-US" dirty="0">
              <a:solidFill>
                <a:srgbClr val="54585A"/>
              </a:solidFill>
            </a:endParaRPr>
          </a:p>
        </p:txBody>
      </p:sp>
      <p:sp>
        <p:nvSpPr>
          <p:cNvPr id="5" name="Footer Placeholder 4"/>
          <p:cNvSpPr>
            <a:spLocks noGrp="1"/>
          </p:cNvSpPr>
          <p:nvPr>
            <p:ph type="ftr" sz="quarter" idx="3"/>
          </p:nvPr>
        </p:nvSpPr>
        <p:spPr>
          <a:xfrm>
            <a:off x="3121994" y="6484128"/>
            <a:ext cx="5181600" cy="231266"/>
          </a:xfrm>
          <a:prstGeom prst="rect">
            <a:avLst/>
          </a:prstGeom>
        </p:spPr>
        <p:txBody>
          <a:bodyPr vert="horz" lIns="0" tIns="0" rIns="0" bIns="0" rtlCol="0" anchor="b"/>
          <a:lstStyle>
            <a:lvl1pPr algn="r">
              <a:defRPr sz="1235">
                <a:solidFill>
                  <a:schemeClr val="tx1"/>
                </a:solidFill>
              </a:defRPr>
            </a:lvl1pPr>
          </a:lstStyle>
          <a:p>
            <a:pPr defTabSz="914293"/>
            <a:endParaRPr lang="en-US" dirty="0">
              <a:solidFill>
                <a:srgbClr val="54585A"/>
              </a:solidFill>
            </a:endParaRPr>
          </a:p>
        </p:txBody>
      </p:sp>
      <p:sp>
        <p:nvSpPr>
          <p:cNvPr id="6" name="Slide Number Placeholder 5"/>
          <p:cNvSpPr>
            <a:spLocks noGrp="1"/>
          </p:cNvSpPr>
          <p:nvPr>
            <p:ph type="sldNum" sz="quarter" idx="4"/>
          </p:nvPr>
        </p:nvSpPr>
        <p:spPr>
          <a:xfrm>
            <a:off x="8305799" y="6484128"/>
            <a:ext cx="346745" cy="231266"/>
          </a:xfrm>
          <a:prstGeom prst="rect">
            <a:avLst/>
          </a:prstGeom>
        </p:spPr>
        <p:txBody>
          <a:bodyPr vert="horz" wrap="none" lIns="0" tIns="0" rIns="0" bIns="0" rtlCol="0" anchor="b"/>
          <a:lstStyle>
            <a:lvl1pPr algn="r">
              <a:defRPr sz="1235">
                <a:solidFill>
                  <a:schemeClr val="accent2"/>
                </a:solidFill>
              </a:defRPr>
            </a:lvl1pPr>
          </a:lstStyle>
          <a:p>
            <a:pPr defTabSz="914293"/>
            <a:fld id="{0D558541-60C9-42A2-8392-FF12533A6B7A}" type="slidenum">
              <a:rPr lang="en-US" smtClean="0">
                <a:solidFill>
                  <a:srgbClr val="B1ACCE"/>
                </a:solidFill>
              </a:rPr>
              <a:pPr defTabSz="914293"/>
              <a:t>‹#›</a:t>
            </a:fld>
            <a:endParaRPr lang="en-US" dirty="0">
              <a:solidFill>
                <a:srgbClr val="B1ACCE"/>
              </a:solidFill>
            </a:endParaRPr>
          </a:p>
        </p:txBody>
      </p:sp>
      <p:pic>
        <p:nvPicPr>
          <p:cNvPr id="12" name="Picture 11"/>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a:off x="-11097" y="474216"/>
            <a:ext cx="883922" cy="304801"/>
          </a:xfrm>
          <a:prstGeom prst="rect">
            <a:avLst/>
          </a:prstGeom>
        </p:spPr>
      </p:pic>
      <p:pic>
        <p:nvPicPr>
          <p:cNvPr id="9" name="Picture 8"/>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545924" y="6400800"/>
            <a:ext cx="1422024" cy="265285"/>
          </a:xfrm>
          <a:prstGeom prst="rect">
            <a:avLst/>
          </a:prstGeom>
        </p:spPr>
      </p:pic>
    </p:spTree>
    <p:extLst>
      <p:ext uri="{BB962C8B-B14F-4D97-AF65-F5344CB8AC3E}">
        <p14:creationId xmlns:p14="http://schemas.microsoft.com/office/powerpoint/2010/main" val="250914273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 id="2147483807" r:id="rId24"/>
    <p:sldLayoutId id="2147483808" r:id="rId25"/>
    <p:sldLayoutId id="2147483809" r:id="rId26"/>
    <p:sldLayoutId id="2147483810" r:id="rId27"/>
    <p:sldLayoutId id="2147483811" r:id="rId28"/>
    <p:sldLayoutId id="2147483812" r:id="rId29"/>
    <p:sldLayoutId id="2147483813" r:id="rId30"/>
  </p:sldLayoutIdLst>
  <p:hf sldNum="0" hdr="0" ftr="0" dt="0"/>
  <p:txStyles>
    <p:titleStyle>
      <a:lvl1pPr algn="l" defTabSz="806867" rtl="0" eaLnBrk="1" latinLnBrk="0" hangingPunct="1">
        <a:lnSpc>
          <a:spcPct val="85000"/>
        </a:lnSpc>
        <a:spcBef>
          <a:spcPct val="0"/>
        </a:spcBef>
        <a:buNone/>
        <a:defRPr sz="2471" kern="1200" spc="-44" baseline="0">
          <a:solidFill>
            <a:schemeClr val="tx2"/>
          </a:solidFill>
          <a:latin typeface="+mj-lt"/>
          <a:ea typeface="+mj-ea"/>
          <a:cs typeface="+mj-cs"/>
        </a:defRPr>
      </a:lvl1pPr>
    </p:titleStyle>
    <p:bodyStyle>
      <a:lvl1pPr marL="154089" indent="-154089" algn="l" defTabSz="806867" rtl="0" eaLnBrk="1" latinLnBrk="0" hangingPunct="1">
        <a:spcBef>
          <a:spcPct val="20000"/>
        </a:spcBef>
        <a:buClr>
          <a:schemeClr val="accent1"/>
        </a:buClr>
        <a:buFont typeface="Arial" pitchFamily="34" charset="0"/>
        <a:buChar char="•"/>
        <a:defRPr sz="1632" kern="1200" spc="-44" baseline="0">
          <a:solidFill>
            <a:schemeClr val="tx1"/>
          </a:solidFill>
          <a:latin typeface="+mn-lt"/>
          <a:ea typeface="+mn-ea"/>
          <a:cs typeface="+mn-cs"/>
        </a:defRPr>
      </a:lvl1pPr>
      <a:lvl2pPr marL="403433" indent="-221328" algn="l" defTabSz="806867" rtl="0" eaLnBrk="1" latinLnBrk="0" hangingPunct="1">
        <a:spcBef>
          <a:spcPct val="20000"/>
        </a:spcBef>
        <a:buClr>
          <a:srgbClr val="605F62"/>
        </a:buClr>
        <a:buFont typeface="Symbol" pitchFamily="18" charset="2"/>
        <a:buChar char="-"/>
        <a:defRPr sz="1632" kern="1200" spc="-44" baseline="0">
          <a:solidFill>
            <a:schemeClr val="tx1"/>
          </a:solidFill>
          <a:latin typeface="+mn-lt"/>
          <a:ea typeface="+mn-ea"/>
          <a:cs typeface="+mn-cs"/>
        </a:defRPr>
      </a:lvl2pPr>
      <a:lvl3pPr marL="547717" indent="-144284" algn="l" defTabSz="806867" rtl="0" eaLnBrk="1" latinLnBrk="0" hangingPunct="1">
        <a:spcBef>
          <a:spcPct val="20000"/>
        </a:spcBef>
        <a:buClr>
          <a:srgbClr val="605F62"/>
        </a:buClr>
        <a:buFont typeface="Arial" pitchFamily="34" charset="0"/>
        <a:buChar char="•"/>
        <a:defRPr sz="1235" kern="1200" spc="-44" baseline="0">
          <a:solidFill>
            <a:schemeClr val="tx1"/>
          </a:solidFill>
          <a:latin typeface="+mn-lt"/>
          <a:ea typeface="+mn-ea"/>
          <a:cs typeface="+mn-cs"/>
        </a:defRPr>
      </a:lvl3pPr>
      <a:lvl4pPr marL="710211" indent="-152689" algn="l" defTabSz="806867" rtl="0" eaLnBrk="1" latinLnBrk="0" hangingPunct="1">
        <a:spcBef>
          <a:spcPct val="20000"/>
        </a:spcBef>
        <a:buClr>
          <a:srgbClr val="605F62"/>
        </a:buClr>
        <a:buFont typeface="Arial" pitchFamily="34" charset="0"/>
        <a:buChar char="•"/>
        <a:defRPr sz="1235" kern="1200" spc="-44" baseline="0">
          <a:solidFill>
            <a:schemeClr val="tx1"/>
          </a:solidFill>
          <a:latin typeface="+mn-lt"/>
          <a:ea typeface="+mn-ea"/>
          <a:cs typeface="+mn-cs"/>
        </a:defRPr>
      </a:lvl4pPr>
      <a:lvl5pPr marL="854494" indent="-144284" algn="l" defTabSz="806867" rtl="0" eaLnBrk="1" latinLnBrk="0" hangingPunct="1">
        <a:spcBef>
          <a:spcPct val="20000"/>
        </a:spcBef>
        <a:buClr>
          <a:srgbClr val="605F62"/>
        </a:buClr>
        <a:buFont typeface="Arial" pitchFamily="34" charset="0"/>
        <a:buChar char="•"/>
        <a:defRPr sz="1235" kern="1200" spc="-44" baseline="0">
          <a:solidFill>
            <a:schemeClr val="tx1"/>
          </a:solidFill>
          <a:latin typeface="+mn-lt"/>
          <a:ea typeface="+mn-ea"/>
          <a:cs typeface="+mn-cs"/>
        </a:defRPr>
      </a:lvl5pPr>
      <a:lvl6pPr marL="22188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6pPr>
      <a:lvl7pPr marL="2622316"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7pPr>
      <a:lvl8pPr marL="3025750"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8pPr>
      <a:lvl9pPr marL="34291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hyperlink" Target="https://nmi.nmh.org/wcs/page/nm-coronavirus-faqs-ppe" TargetMode="External"/><Relationship Id="rId3" Type="http://schemas.openxmlformats.org/officeDocument/2006/relationships/diagramLayout" Target="../diagrams/layout2.xml"/><Relationship Id="rId7" Type="http://schemas.openxmlformats.org/officeDocument/2006/relationships/hyperlink" Target="https://nmi.nmh.org/wcs/blob/1390904506157/20200321-specific-guidance-for-tasks-in-care-of-the-r-o-or-confi.pdf" TargetMode="Externa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7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2.png"/><Relationship Id="rId7" Type="http://schemas.openxmlformats.org/officeDocument/2006/relationships/diagramQuickStyle" Target="../diagrams/quickStyle1.xml"/><Relationship Id="rId2" Type="http://schemas.openxmlformats.org/officeDocument/2006/relationships/image" Target="../media/image41.png"/><Relationship Id="rId1" Type="http://schemas.openxmlformats.org/officeDocument/2006/relationships/slideLayout" Target="../slideLayouts/slideLayout1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3.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4422" y="2243956"/>
            <a:ext cx="6771205" cy="1520204"/>
          </a:xfrm>
        </p:spPr>
        <p:txBody>
          <a:bodyPr/>
          <a:lstStyle/>
          <a:p>
            <a:r>
              <a:rPr lang="en-US" sz="3200" dirty="0"/>
              <a:t>Webinar: Ambulatory and OP Diagnostic Re-Activation</a:t>
            </a:r>
          </a:p>
        </p:txBody>
      </p:sp>
      <p:sp>
        <p:nvSpPr>
          <p:cNvPr id="3" name="Subtitle 2"/>
          <p:cNvSpPr>
            <a:spLocks noGrp="1"/>
          </p:cNvSpPr>
          <p:nvPr>
            <p:ph type="subTitle" idx="1"/>
          </p:nvPr>
        </p:nvSpPr>
        <p:spPr/>
        <p:txBody>
          <a:bodyPr/>
          <a:lstStyle/>
          <a:p>
            <a:r>
              <a:rPr lang="en-US" dirty="0"/>
              <a:t>May </a:t>
            </a:r>
            <a:r>
              <a:rPr lang="en-US" dirty="0" smtClean="0"/>
              <a:t>29, </a:t>
            </a:r>
            <a:r>
              <a:rPr lang="en-US" dirty="0"/>
              <a:t>2020 </a:t>
            </a:r>
          </a:p>
        </p:txBody>
      </p:sp>
    </p:spTree>
    <p:extLst>
      <p:ext uri="{BB962C8B-B14F-4D97-AF65-F5344CB8AC3E}">
        <p14:creationId xmlns:p14="http://schemas.microsoft.com/office/powerpoint/2010/main" val="1672335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Signage Package Sample</a:t>
            </a:r>
            <a:endParaRPr lang="en-US" dirty="0"/>
          </a:p>
        </p:txBody>
      </p:sp>
      <p:pic>
        <p:nvPicPr>
          <p:cNvPr id="12" name="Picture 11"/>
          <p:cNvPicPr>
            <a:picLocks noChangeAspect="1"/>
          </p:cNvPicPr>
          <p:nvPr/>
        </p:nvPicPr>
        <p:blipFill>
          <a:blip r:embed="rId2"/>
          <a:stretch>
            <a:fillRect/>
          </a:stretch>
        </p:blipFill>
        <p:spPr>
          <a:xfrm>
            <a:off x="956482" y="3883099"/>
            <a:ext cx="2772386" cy="2813995"/>
          </a:xfrm>
          <a:prstGeom prst="rect">
            <a:avLst/>
          </a:prstGeom>
        </p:spPr>
      </p:pic>
      <p:pic>
        <p:nvPicPr>
          <p:cNvPr id="7" name="Picture 6"/>
          <p:cNvPicPr>
            <a:picLocks noChangeAspect="1"/>
          </p:cNvPicPr>
          <p:nvPr/>
        </p:nvPicPr>
        <p:blipFill>
          <a:blip r:embed="rId3"/>
          <a:stretch>
            <a:fillRect/>
          </a:stretch>
        </p:blipFill>
        <p:spPr>
          <a:xfrm>
            <a:off x="209233" y="899160"/>
            <a:ext cx="2182986" cy="3361364"/>
          </a:xfrm>
          <a:prstGeom prst="rect">
            <a:avLst/>
          </a:prstGeom>
        </p:spPr>
      </p:pic>
      <p:pic>
        <p:nvPicPr>
          <p:cNvPr id="14" name="Picture 13"/>
          <p:cNvPicPr>
            <a:picLocks noChangeAspect="1"/>
          </p:cNvPicPr>
          <p:nvPr/>
        </p:nvPicPr>
        <p:blipFill>
          <a:blip r:embed="rId4"/>
          <a:stretch>
            <a:fillRect/>
          </a:stretch>
        </p:blipFill>
        <p:spPr>
          <a:xfrm>
            <a:off x="4473007" y="371059"/>
            <a:ext cx="1973975" cy="2575341"/>
          </a:xfrm>
          <a:prstGeom prst="rect">
            <a:avLst/>
          </a:prstGeom>
        </p:spPr>
      </p:pic>
      <p:pic>
        <p:nvPicPr>
          <p:cNvPr id="15" name="Picture 14"/>
          <p:cNvPicPr>
            <a:picLocks noChangeAspect="1"/>
          </p:cNvPicPr>
          <p:nvPr/>
        </p:nvPicPr>
        <p:blipFill>
          <a:blip r:embed="rId5"/>
          <a:stretch>
            <a:fillRect/>
          </a:stretch>
        </p:blipFill>
        <p:spPr>
          <a:xfrm>
            <a:off x="6654559" y="508924"/>
            <a:ext cx="2141864" cy="2804294"/>
          </a:xfrm>
          <a:prstGeom prst="rect">
            <a:avLst/>
          </a:prstGeom>
        </p:spPr>
      </p:pic>
      <p:pic>
        <p:nvPicPr>
          <p:cNvPr id="16" name="Content Placeholder 4"/>
          <p:cNvPicPr>
            <a:picLocks noGrp="1" noChangeAspect="1"/>
          </p:cNvPicPr>
          <p:nvPr>
            <p:ph idx="1"/>
          </p:nvPr>
        </p:nvPicPr>
        <p:blipFill>
          <a:blip r:embed="rId6"/>
          <a:stretch>
            <a:fillRect/>
          </a:stretch>
        </p:blipFill>
        <p:spPr>
          <a:xfrm>
            <a:off x="6241878" y="3463445"/>
            <a:ext cx="2211705" cy="2897505"/>
          </a:xfrm>
          <a:prstGeom prst="rect">
            <a:avLst/>
          </a:prstGeom>
        </p:spPr>
      </p:pic>
      <p:pic>
        <p:nvPicPr>
          <p:cNvPr id="17" name="Picture 16">
            <a:extLst>
              <a:ext uri="{FF2B5EF4-FFF2-40B4-BE49-F238E27FC236}">
                <a16:creationId xmlns:a16="http://schemas.microsoft.com/office/drawing/2014/main" xmlns="" id="{A5D759B2-DC9F-436D-8A3A-9A4B7474B938}"/>
              </a:ext>
            </a:extLst>
          </p:cNvPr>
          <p:cNvPicPr>
            <a:picLocks noChangeAspect="1"/>
          </p:cNvPicPr>
          <p:nvPr/>
        </p:nvPicPr>
        <p:blipFill>
          <a:blip r:embed="rId7"/>
          <a:stretch>
            <a:fillRect/>
          </a:stretch>
        </p:blipFill>
        <p:spPr>
          <a:xfrm>
            <a:off x="4162186" y="2767274"/>
            <a:ext cx="1600200" cy="3929820"/>
          </a:xfrm>
          <a:prstGeom prst="rect">
            <a:avLst/>
          </a:prstGeom>
        </p:spPr>
      </p:pic>
      <p:pic>
        <p:nvPicPr>
          <p:cNvPr id="18" name="Picture 17">
            <a:extLst>
              <a:ext uri="{FF2B5EF4-FFF2-40B4-BE49-F238E27FC236}">
                <a16:creationId xmlns:a16="http://schemas.microsoft.com/office/drawing/2014/main" xmlns="" id="{320D4AE2-8EFD-482C-88BF-4A3C8F906A21}"/>
              </a:ext>
            </a:extLst>
          </p:cNvPr>
          <p:cNvPicPr>
            <a:picLocks noChangeAspect="1"/>
          </p:cNvPicPr>
          <p:nvPr/>
        </p:nvPicPr>
        <p:blipFill>
          <a:blip r:embed="rId8"/>
          <a:stretch>
            <a:fillRect/>
          </a:stretch>
        </p:blipFill>
        <p:spPr>
          <a:xfrm>
            <a:off x="2497457" y="1098255"/>
            <a:ext cx="1587035" cy="2214963"/>
          </a:xfrm>
          <a:prstGeom prst="rect">
            <a:avLst/>
          </a:prstGeom>
        </p:spPr>
      </p:pic>
    </p:spTree>
    <p:extLst>
      <p:ext uri="{BB962C8B-B14F-4D97-AF65-F5344CB8AC3E}">
        <p14:creationId xmlns:p14="http://schemas.microsoft.com/office/powerpoint/2010/main" val="3330261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04256" y="5584368"/>
            <a:ext cx="6718812" cy="685800"/>
          </a:xfrm>
        </p:spPr>
        <p:txBody>
          <a:bodyPr/>
          <a:lstStyle/>
          <a:p>
            <a:r>
              <a:rPr lang="en-US" sz="1800" b="1" dirty="0">
                <a:solidFill>
                  <a:schemeClr val="accent1"/>
                </a:solidFill>
              </a:rPr>
              <a:t>Gina </a:t>
            </a:r>
            <a:r>
              <a:rPr lang="en-US" sz="1800" b="1" dirty="0" smtClean="0">
                <a:solidFill>
                  <a:schemeClr val="accent1"/>
                </a:solidFill>
              </a:rPr>
              <a:t>Dolgin</a:t>
            </a:r>
          </a:p>
          <a:p>
            <a:r>
              <a:rPr lang="en-US" sz="1800" dirty="0" smtClean="0"/>
              <a:t>Director</a:t>
            </a:r>
            <a:r>
              <a:rPr lang="en-US" sz="1800" dirty="0"/>
              <a:t>, Infection </a:t>
            </a:r>
            <a:r>
              <a:rPr lang="en-US" sz="1800" dirty="0" smtClean="0"/>
              <a:t>Prevention</a:t>
            </a:r>
            <a:endParaRPr lang="en-US" sz="1800" dirty="0"/>
          </a:p>
          <a:p>
            <a:endParaRPr lang="en-US" dirty="0"/>
          </a:p>
        </p:txBody>
      </p:sp>
      <p:sp>
        <p:nvSpPr>
          <p:cNvPr id="3" name="Title 2"/>
          <p:cNvSpPr>
            <a:spLocks noGrp="1"/>
          </p:cNvSpPr>
          <p:nvPr>
            <p:ph type="ctrTitle"/>
          </p:nvPr>
        </p:nvSpPr>
        <p:spPr/>
        <p:txBody>
          <a:bodyPr/>
          <a:lstStyle/>
          <a:p>
            <a:r>
              <a:rPr lang="en-US" dirty="0"/>
              <a:t>PPE and Infection </a:t>
            </a:r>
            <a:r>
              <a:rPr lang="en-US" dirty="0" smtClean="0"/>
              <a:t>Prevention</a:t>
            </a:r>
            <a:endParaRPr lang="en-US" dirty="0"/>
          </a:p>
        </p:txBody>
      </p:sp>
    </p:spTree>
    <p:extLst>
      <p:ext uri="{BB962C8B-B14F-4D97-AF65-F5344CB8AC3E}">
        <p14:creationId xmlns:p14="http://schemas.microsoft.com/office/powerpoint/2010/main" val="1765963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0424" y="143070"/>
            <a:ext cx="7180264" cy="762000"/>
          </a:xfrm>
        </p:spPr>
        <p:txBody>
          <a:bodyPr/>
          <a:lstStyle/>
          <a:p>
            <a:r>
              <a:rPr lang="en-US" dirty="0"/>
              <a:t/>
            </a:r>
            <a:br>
              <a:rPr lang="en-US" dirty="0"/>
            </a:br>
            <a:r>
              <a:rPr lang="en-US" dirty="0" smtClean="0"/>
              <a:t>Ambulatory and OP Diagnostic Reactivation</a:t>
            </a:r>
            <a:endParaRPr lang="en-US" dirty="0"/>
          </a:p>
        </p:txBody>
      </p:sp>
      <p:sp>
        <p:nvSpPr>
          <p:cNvPr id="6" name="Content Placeholder 5"/>
          <p:cNvSpPr>
            <a:spLocks noGrp="1"/>
          </p:cNvSpPr>
          <p:nvPr>
            <p:ph idx="1"/>
          </p:nvPr>
        </p:nvSpPr>
        <p:spPr>
          <a:xfrm>
            <a:off x="316278" y="1413481"/>
            <a:ext cx="7347440" cy="3406169"/>
          </a:xfrm>
        </p:spPr>
        <p:txBody>
          <a:bodyPr/>
          <a:lstStyle/>
          <a:p>
            <a:r>
              <a:rPr lang="en-US" b="1" dirty="0" smtClean="0">
                <a:solidFill>
                  <a:srgbClr val="7571B0"/>
                </a:solidFill>
              </a:rPr>
              <a:t>Top priority is the safety of all NM employees and the safety of our patients</a:t>
            </a:r>
          </a:p>
          <a:p>
            <a:pPr marL="0" indent="0">
              <a:buNone/>
            </a:pPr>
            <a:endParaRPr lang="en-US" b="1" u="sng" dirty="0" smtClean="0"/>
          </a:p>
          <a:p>
            <a:r>
              <a:rPr lang="en-US" b="1" dirty="0" smtClean="0">
                <a:solidFill>
                  <a:srgbClr val="7571B0"/>
                </a:solidFill>
              </a:rPr>
              <a:t>Safety measures put in place:</a:t>
            </a:r>
          </a:p>
          <a:p>
            <a:pPr lvl="1"/>
            <a:r>
              <a:rPr lang="en-US" dirty="0" smtClean="0"/>
              <a:t>Universal masking of all employees and visitors</a:t>
            </a:r>
          </a:p>
          <a:p>
            <a:pPr lvl="1"/>
            <a:r>
              <a:rPr lang="en-US" dirty="0" smtClean="0"/>
              <a:t>Employee and visitor temperature and symptom screening</a:t>
            </a:r>
          </a:p>
          <a:p>
            <a:pPr lvl="1"/>
            <a:r>
              <a:rPr lang="en-US" dirty="0" smtClean="0"/>
              <a:t>Visitor restrictions</a:t>
            </a:r>
          </a:p>
          <a:p>
            <a:pPr lvl="1"/>
            <a:r>
              <a:rPr lang="en-US" dirty="0" smtClean="0"/>
              <a:t>PPE Resources: PPE Grid, Guidelines and Video </a:t>
            </a:r>
          </a:p>
          <a:p>
            <a:pPr lvl="1"/>
            <a:r>
              <a:rPr lang="en-US" dirty="0" smtClean="0"/>
              <a:t>Signage and other materials to support distancing, including space evaluation</a:t>
            </a:r>
          </a:p>
          <a:p>
            <a:pPr lvl="1"/>
            <a:r>
              <a:rPr lang="en-US" dirty="0" smtClean="0"/>
              <a:t>Reactivation Playbooks</a:t>
            </a:r>
          </a:p>
          <a:p>
            <a:pPr lvl="1"/>
            <a:endParaRPr lang="en-US" dirty="0" smtClean="0"/>
          </a:p>
          <a:p>
            <a:endParaRPr lang="en-US" dirty="0"/>
          </a:p>
          <a:p>
            <a:pPr marL="0" indent="0">
              <a:buNone/>
            </a:pPr>
            <a:endParaRPr lang="en-US" dirty="0"/>
          </a:p>
          <a:p>
            <a:pPr marL="0" indent="0">
              <a:buNone/>
            </a:pPr>
            <a:endParaRPr lang="en-US" dirty="0"/>
          </a:p>
          <a:p>
            <a:pPr marL="0" indent="0">
              <a:buNone/>
            </a:pPr>
            <a:endParaRPr lang="en-US" dirty="0"/>
          </a:p>
        </p:txBody>
      </p:sp>
      <p:sp>
        <p:nvSpPr>
          <p:cNvPr id="14" name="Picture Placeholder 9"/>
          <p:cNvSpPr txBox="1">
            <a:spLocks/>
          </p:cNvSpPr>
          <p:nvPr/>
        </p:nvSpPr>
        <p:spPr>
          <a:xfrm>
            <a:off x="4867269" y="2383959"/>
            <a:ext cx="3411545" cy="1546280"/>
          </a:xfrm>
          <a:prstGeom prst="rect">
            <a:avLst/>
          </a:prstGeom>
        </p:spPr>
      </p:sp>
    </p:spTree>
    <p:extLst>
      <p:ext uri="{BB962C8B-B14F-4D97-AF65-F5344CB8AC3E}">
        <p14:creationId xmlns:p14="http://schemas.microsoft.com/office/powerpoint/2010/main" val="1355263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828" y="6054312"/>
            <a:ext cx="1820636" cy="710293"/>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2"/>
          <p:cNvSpPr>
            <a:spLocks noGrp="1"/>
          </p:cNvSpPr>
          <p:nvPr>
            <p:ph type="title"/>
          </p:nvPr>
        </p:nvSpPr>
        <p:spPr>
          <a:xfrm>
            <a:off x="928664" y="151187"/>
            <a:ext cx="7180264" cy="762000"/>
          </a:xfrm>
        </p:spPr>
        <p:txBody>
          <a:bodyPr/>
          <a:lstStyle/>
          <a:p>
            <a:r>
              <a:rPr lang="en-US" dirty="0" smtClean="0"/>
              <a:t>Universal Masking</a:t>
            </a:r>
            <a:endParaRPr lang="en-US" dirty="0"/>
          </a:p>
        </p:txBody>
      </p:sp>
      <p:sp>
        <p:nvSpPr>
          <p:cNvPr id="4" name="Content Placeholder 3"/>
          <p:cNvSpPr>
            <a:spLocks noGrp="1"/>
          </p:cNvSpPr>
          <p:nvPr>
            <p:ph idx="1"/>
          </p:nvPr>
        </p:nvSpPr>
        <p:spPr>
          <a:xfrm>
            <a:off x="1230303" y="1311116"/>
            <a:ext cx="7504655" cy="1108513"/>
          </a:xfrm>
        </p:spPr>
        <p:txBody>
          <a:bodyPr anchor="ctr"/>
          <a:lstStyle/>
          <a:p>
            <a:r>
              <a:rPr lang="en-US" sz="1400" dirty="0"/>
              <a:t>Universal Masking helps to keep everyone safe by minimizing risks of exposures and transmissions  </a:t>
            </a:r>
          </a:p>
          <a:p>
            <a:r>
              <a:rPr lang="en-US" sz="1400" dirty="0"/>
              <a:t>CDC recommends masking where physical  distancing may be difficult to maintain</a:t>
            </a:r>
          </a:p>
          <a:p>
            <a:r>
              <a:rPr lang="en-US" sz="1400" dirty="0"/>
              <a:t>IDPH ordered masks or face coverings to be worn in Illinois when leaving the home and maintaining 6 feet of physical distancing is not </a:t>
            </a:r>
            <a:r>
              <a:rPr lang="en-US" sz="1400" dirty="0" smtClean="0"/>
              <a:t>possible</a:t>
            </a:r>
            <a:endParaRPr lang="en-US" sz="1400" dirty="0"/>
          </a:p>
        </p:txBody>
      </p:sp>
      <p:sp>
        <p:nvSpPr>
          <p:cNvPr id="6" name="Rounded Rectangle 5"/>
          <p:cNvSpPr/>
          <p:nvPr/>
        </p:nvSpPr>
        <p:spPr>
          <a:xfrm>
            <a:off x="167092" y="1333336"/>
            <a:ext cx="932512" cy="9378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Why?</a:t>
            </a:r>
          </a:p>
        </p:txBody>
      </p:sp>
      <p:sp>
        <p:nvSpPr>
          <p:cNvPr id="7" name="Rounded Rectangle 6"/>
          <p:cNvSpPr/>
          <p:nvPr/>
        </p:nvSpPr>
        <p:spPr>
          <a:xfrm>
            <a:off x="169423" y="2592184"/>
            <a:ext cx="932512" cy="774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Who?</a:t>
            </a:r>
          </a:p>
        </p:txBody>
      </p:sp>
      <p:sp>
        <p:nvSpPr>
          <p:cNvPr id="9" name="TextBox 8"/>
          <p:cNvSpPr txBox="1"/>
          <p:nvPr/>
        </p:nvSpPr>
        <p:spPr>
          <a:xfrm>
            <a:off x="1163871" y="2683475"/>
            <a:ext cx="7305646"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All employees at NM; including staff involved in both direct patient care and non-patient care related activities</a:t>
            </a:r>
          </a:p>
          <a:p>
            <a:pPr marL="285750" indent="-285750">
              <a:buFont typeface="Arial" panose="020B0604020202020204" pitchFamily="34" charset="0"/>
              <a:buChar char="•"/>
            </a:pPr>
            <a:r>
              <a:rPr lang="en-US" sz="1400" dirty="0"/>
              <a:t>Patients &amp; Visitors </a:t>
            </a:r>
          </a:p>
        </p:txBody>
      </p:sp>
      <p:sp>
        <p:nvSpPr>
          <p:cNvPr id="16" name="Rectangle 15"/>
          <p:cNvSpPr/>
          <p:nvPr/>
        </p:nvSpPr>
        <p:spPr>
          <a:xfrm>
            <a:off x="1163872" y="1248398"/>
            <a:ext cx="7774280" cy="112299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 name="Rectangle 16"/>
          <p:cNvSpPr/>
          <p:nvPr/>
        </p:nvSpPr>
        <p:spPr>
          <a:xfrm>
            <a:off x="1160808" y="2592184"/>
            <a:ext cx="7774280" cy="77464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167092" y="3768643"/>
            <a:ext cx="932512" cy="8936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Where?</a:t>
            </a:r>
          </a:p>
        </p:txBody>
      </p:sp>
      <p:sp>
        <p:nvSpPr>
          <p:cNvPr id="11" name="Rectangle 10"/>
          <p:cNvSpPr/>
          <p:nvPr/>
        </p:nvSpPr>
        <p:spPr>
          <a:xfrm>
            <a:off x="1160808" y="3582716"/>
            <a:ext cx="7774280" cy="11883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197087" y="3617653"/>
            <a:ext cx="7571086"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All NM Facilities; including hospitals, ambulatory sites, administrative areas and all NM buildings </a:t>
            </a:r>
          </a:p>
          <a:p>
            <a:pPr marL="285750" indent="-285750">
              <a:buFont typeface="Arial" panose="020B0604020202020204" pitchFamily="34" charset="0"/>
              <a:buChar char="•"/>
            </a:pPr>
            <a:r>
              <a:rPr lang="en-US" sz="1400" dirty="0"/>
              <a:t>Masks should be worn in all shared spaces such as hallways, multi-stalled bathrooms, breakrooms and elevators  </a:t>
            </a:r>
          </a:p>
          <a:p>
            <a:pPr marL="285750" indent="-285750">
              <a:buFont typeface="Arial" panose="020B0604020202020204" pitchFamily="34" charset="0"/>
              <a:buChar char="•"/>
            </a:pPr>
            <a:r>
              <a:rPr lang="en-US" sz="1400" dirty="0"/>
              <a:t>A mask does not need to be worn in non-clinical spaces where physical distancing can be maintained, such as eating in a designated area at least six feet from others or in a private office</a:t>
            </a:r>
          </a:p>
        </p:txBody>
      </p:sp>
      <p:sp>
        <p:nvSpPr>
          <p:cNvPr id="18" name="Rounded Rectangle 17"/>
          <p:cNvSpPr/>
          <p:nvPr/>
        </p:nvSpPr>
        <p:spPr>
          <a:xfrm>
            <a:off x="191997" y="5363348"/>
            <a:ext cx="932512" cy="93210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What?</a:t>
            </a:r>
          </a:p>
        </p:txBody>
      </p:sp>
      <p:sp>
        <p:nvSpPr>
          <p:cNvPr id="19" name="TextBox 18"/>
          <p:cNvSpPr txBox="1"/>
          <p:nvPr/>
        </p:nvSpPr>
        <p:spPr>
          <a:xfrm>
            <a:off x="1163872" y="5136906"/>
            <a:ext cx="7844602"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t>Requires </a:t>
            </a:r>
            <a:r>
              <a:rPr lang="en-US" sz="1400" u="sng" dirty="0"/>
              <a:t>everyone</a:t>
            </a:r>
            <a:r>
              <a:rPr lang="en-US" sz="1400" dirty="0"/>
              <a:t> to wear an </a:t>
            </a:r>
            <a:r>
              <a:rPr lang="en-US" sz="1400" u="sng" dirty="0"/>
              <a:t>NM-issued</a:t>
            </a:r>
            <a:r>
              <a:rPr lang="en-US" sz="1400" dirty="0"/>
              <a:t> procedure mask to cover your </a:t>
            </a:r>
            <a:r>
              <a:rPr lang="en-US" sz="1400" u="sng" dirty="0"/>
              <a:t>mouth and nose </a:t>
            </a:r>
            <a:r>
              <a:rPr lang="en-US" sz="1400" dirty="0"/>
              <a:t>when inside any NM facility.  Cloth or homemade masks are not considered PPE</a:t>
            </a:r>
          </a:p>
          <a:p>
            <a:pPr marL="285750" indent="-285750">
              <a:buFont typeface="Arial" panose="020B0604020202020204" pitchFamily="34" charset="0"/>
              <a:buChar char="•"/>
            </a:pPr>
            <a:r>
              <a:rPr lang="en-US" sz="1400" dirty="0"/>
              <a:t>Masks can be re-used until they are damaged, soiled or compromised </a:t>
            </a:r>
          </a:p>
          <a:p>
            <a:pPr marL="285750" indent="-285750">
              <a:buFont typeface="Arial" panose="020B0604020202020204" pitchFamily="34" charset="0"/>
              <a:buChar char="•"/>
            </a:pPr>
            <a:r>
              <a:rPr lang="en-US" sz="1400" dirty="0"/>
              <a:t>Only remove your mask when you can consistently and reliably practice physical distancing</a:t>
            </a:r>
          </a:p>
          <a:p>
            <a:pPr marL="285750" indent="-285750">
              <a:buFont typeface="Arial" panose="020B0604020202020204" pitchFamily="34" charset="0"/>
              <a:buChar char="•"/>
            </a:pPr>
            <a:r>
              <a:rPr lang="en-US" sz="1400" dirty="0"/>
              <a:t>All patients and visitors will be offered an NM-issue mask, which should be worn at all times. If preferred, they may cover their own mask with an NM-provided mask</a:t>
            </a:r>
          </a:p>
        </p:txBody>
      </p:sp>
      <p:sp>
        <p:nvSpPr>
          <p:cNvPr id="20" name="Rectangle 19"/>
          <p:cNvSpPr/>
          <p:nvPr/>
        </p:nvSpPr>
        <p:spPr>
          <a:xfrm>
            <a:off x="1163775" y="5013787"/>
            <a:ext cx="7774280" cy="150811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843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30541FC-C8DC-4266-B7A6-982325771ECC}"/>
              </a:ext>
            </a:extLst>
          </p:cNvPr>
          <p:cNvSpPr>
            <a:spLocks noGrp="1"/>
          </p:cNvSpPr>
          <p:nvPr>
            <p:ph type="title"/>
          </p:nvPr>
        </p:nvSpPr>
        <p:spPr>
          <a:xfrm>
            <a:off x="789787" y="117512"/>
            <a:ext cx="7180264" cy="762000"/>
          </a:xfrm>
        </p:spPr>
        <p:txBody>
          <a:bodyPr/>
          <a:lstStyle/>
          <a:p>
            <a:r>
              <a:rPr lang="en-US" b="1" dirty="0"/>
              <a:t>What PPE Do I Need?</a:t>
            </a:r>
          </a:p>
        </p:txBody>
      </p:sp>
      <p:graphicFrame>
        <p:nvGraphicFramePr>
          <p:cNvPr id="4" name="Diagram 3">
            <a:extLst>
              <a:ext uri="{FF2B5EF4-FFF2-40B4-BE49-F238E27FC236}">
                <a16:creationId xmlns="" xmlns:a16="http://schemas.microsoft.com/office/drawing/2014/main" id="{792F249D-C3A5-4508-8CA9-502087749A7C}"/>
              </a:ext>
            </a:extLst>
          </p:cNvPr>
          <p:cNvGraphicFramePr/>
          <p:nvPr>
            <p:extLst>
              <p:ext uri="{D42A27DB-BD31-4B8C-83A1-F6EECF244321}">
                <p14:modId xmlns:p14="http://schemas.microsoft.com/office/powerpoint/2010/main" val="3368505575"/>
              </p:ext>
            </p:extLst>
          </p:nvPr>
        </p:nvGraphicFramePr>
        <p:xfrm>
          <a:off x="789787" y="1273880"/>
          <a:ext cx="6096000" cy="2330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 xmlns:a16="http://schemas.microsoft.com/office/drawing/2014/main" id="{B0449510-5E8E-49C1-BD19-4E2843B68843}"/>
              </a:ext>
            </a:extLst>
          </p:cNvPr>
          <p:cNvSpPr/>
          <p:nvPr/>
        </p:nvSpPr>
        <p:spPr>
          <a:xfrm>
            <a:off x="395674" y="4418308"/>
            <a:ext cx="5449329" cy="954107"/>
          </a:xfrm>
          <a:prstGeom prst="rect">
            <a:avLst/>
          </a:prstGeom>
        </p:spPr>
        <p:txBody>
          <a:bodyPr wrap="square">
            <a:spAutoFit/>
          </a:bodyPr>
          <a:lstStyle/>
          <a:p>
            <a:pPr marL="171450" indent="-171450">
              <a:buFont typeface="Arial" panose="020B0604020202020204" pitchFamily="34" charset="0"/>
              <a:buChar char="•"/>
            </a:pPr>
            <a:r>
              <a:rPr lang="en-US" sz="1400" dirty="0"/>
              <a:t>Please refer to our </a:t>
            </a:r>
            <a:r>
              <a:rPr lang="en-US" sz="1400" dirty="0">
                <a:hlinkClick r:id="rId7"/>
              </a:rPr>
              <a:t>PPE Grid</a:t>
            </a:r>
            <a:r>
              <a:rPr lang="en-US" sz="1400" dirty="0"/>
              <a:t> on NMI to see what PPE to wear based on job performed or location</a:t>
            </a:r>
          </a:p>
          <a:p>
            <a:r>
              <a:rPr lang="en-US" sz="1400" dirty="0"/>
              <a:t> </a:t>
            </a:r>
          </a:p>
          <a:p>
            <a:pPr marL="171450" indent="-171450">
              <a:buFont typeface="Arial" panose="020B0604020202020204" pitchFamily="34" charset="0"/>
              <a:buChar char="•"/>
            </a:pPr>
            <a:r>
              <a:rPr lang="en-US" sz="1400" dirty="0"/>
              <a:t>Please refer to NMI for a full list of </a:t>
            </a:r>
            <a:r>
              <a:rPr lang="en-US" sz="1400" dirty="0">
                <a:hlinkClick r:id="rId8"/>
              </a:rPr>
              <a:t>Aerosol Generating Procedures </a:t>
            </a:r>
            <a:endParaRPr lang="en-US" sz="1400" dirty="0"/>
          </a:p>
        </p:txBody>
      </p:sp>
    </p:spTree>
    <p:extLst>
      <p:ext uri="{BB962C8B-B14F-4D97-AF65-F5344CB8AC3E}">
        <p14:creationId xmlns:p14="http://schemas.microsoft.com/office/powerpoint/2010/main" val="2129615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30541FC-C8DC-4266-B7A6-982325771ECC}"/>
              </a:ext>
            </a:extLst>
          </p:cNvPr>
          <p:cNvSpPr>
            <a:spLocks noGrp="1"/>
          </p:cNvSpPr>
          <p:nvPr>
            <p:ph type="title"/>
          </p:nvPr>
        </p:nvSpPr>
        <p:spPr>
          <a:xfrm>
            <a:off x="797482" y="133350"/>
            <a:ext cx="7180264" cy="762000"/>
          </a:xfrm>
        </p:spPr>
        <p:txBody>
          <a:bodyPr/>
          <a:lstStyle/>
          <a:p>
            <a:r>
              <a:rPr lang="en-US" dirty="0"/>
              <a:t>Exposures</a:t>
            </a:r>
          </a:p>
        </p:txBody>
      </p:sp>
      <p:sp>
        <p:nvSpPr>
          <p:cNvPr id="4" name="Content Placeholder 3">
            <a:extLst>
              <a:ext uri="{FF2B5EF4-FFF2-40B4-BE49-F238E27FC236}">
                <a16:creationId xmlns:a16="http://schemas.microsoft.com/office/drawing/2014/main" xmlns="" id="{A4BFD1A0-D920-44F1-85BB-D9BA6DF043BC}"/>
              </a:ext>
            </a:extLst>
          </p:cNvPr>
          <p:cNvSpPr>
            <a:spLocks noGrp="1"/>
          </p:cNvSpPr>
          <p:nvPr>
            <p:ph idx="1"/>
          </p:nvPr>
        </p:nvSpPr>
        <p:spPr>
          <a:xfrm>
            <a:off x="352654" y="1278052"/>
            <a:ext cx="7347440" cy="1554208"/>
          </a:xfrm>
        </p:spPr>
        <p:txBody>
          <a:bodyPr/>
          <a:lstStyle/>
          <a:p>
            <a:pPr marL="174625" lvl="1" indent="0">
              <a:buNone/>
            </a:pPr>
            <a:r>
              <a:rPr lang="en-US" b="1" dirty="0">
                <a:solidFill>
                  <a:srgbClr val="7571B0"/>
                </a:solidFill>
              </a:rPr>
              <a:t>What is an Exposure?</a:t>
            </a:r>
          </a:p>
          <a:p>
            <a:pPr marL="455613" lvl="2" indent="0">
              <a:buNone/>
            </a:pPr>
            <a:r>
              <a:rPr lang="en-US" dirty="0"/>
              <a:t>Contact within six feet of a positive case during the exposure period for fifteen minutes or greater without either person wearing a </a:t>
            </a:r>
            <a:r>
              <a:rPr lang="en-US" dirty="0" smtClean="0"/>
              <a:t>mask </a:t>
            </a:r>
          </a:p>
          <a:p>
            <a:pPr marL="455613" lvl="2" indent="0">
              <a:buNone/>
            </a:pPr>
            <a:r>
              <a:rPr lang="en-US" b="1" dirty="0" smtClean="0"/>
              <a:t>-OR-</a:t>
            </a:r>
          </a:p>
          <a:p>
            <a:pPr marL="455613" lvl="2" indent="0">
              <a:buNone/>
            </a:pPr>
            <a:r>
              <a:rPr lang="en-US" dirty="0"/>
              <a:t>Contact within six feet of a positive case during the exposure period for fifteen minutes or greater </a:t>
            </a:r>
            <a:r>
              <a:rPr lang="en-US" dirty="0" smtClean="0"/>
              <a:t>where the positive case was not wearing a cloth face covering or face </a:t>
            </a:r>
            <a:r>
              <a:rPr lang="en-US" dirty="0"/>
              <a:t>mask and HCP is not wearing eye protection </a:t>
            </a:r>
            <a:endParaRPr lang="en-US" dirty="0">
              <a:solidFill>
                <a:srgbClr val="FF0000"/>
              </a:solidFill>
            </a:endParaRPr>
          </a:p>
          <a:p>
            <a:pPr marL="455613" lvl="2" indent="0">
              <a:buNone/>
            </a:pPr>
            <a:r>
              <a:rPr lang="en-US" b="1" dirty="0" smtClean="0"/>
              <a:t>-OR-</a:t>
            </a:r>
            <a:endParaRPr lang="en-US" b="1" dirty="0"/>
          </a:p>
          <a:p>
            <a:pPr marL="455613" lvl="2" indent="0">
              <a:buNone/>
            </a:pPr>
            <a:r>
              <a:rPr lang="en-US" dirty="0"/>
              <a:t>Staff who performed an aerosol-generating procedure without wearing an N95 respirator and eye </a:t>
            </a:r>
            <a:r>
              <a:rPr lang="en-US" dirty="0" smtClean="0"/>
              <a:t>protection </a:t>
            </a:r>
            <a:r>
              <a:rPr lang="en-US" dirty="0"/>
              <a:t>on the positive </a:t>
            </a:r>
            <a:r>
              <a:rPr lang="en-US" dirty="0" smtClean="0"/>
              <a:t>case</a:t>
            </a:r>
          </a:p>
          <a:p>
            <a:pPr marL="455613" lvl="2" indent="0">
              <a:buNone/>
            </a:pPr>
            <a:endParaRPr lang="en-US" dirty="0"/>
          </a:p>
          <a:p>
            <a:pPr marL="455613" lvl="2" indent="0">
              <a:buNone/>
            </a:pPr>
            <a:endParaRPr lang="en-US" dirty="0"/>
          </a:p>
          <a:p>
            <a:pPr marL="455613" lvl="2" indent="0">
              <a:buNone/>
            </a:pPr>
            <a:endParaRPr lang="en-US" dirty="0" smtClean="0"/>
          </a:p>
          <a:p>
            <a:pPr marL="455613" lvl="2" indent="0">
              <a:buNone/>
            </a:pPr>
            <a:endParaRPr lang="en-US" dirty="0" smtClean="0"/>
          </a:p>
          <a:p>
            <a:pPr marL="455613" lvl="2" indent="0">
              <a:buNone/>
            </a:pPr>
            <a:endParaRPr lang="en-US" dirty="0"/>
          </a:p>
          <a:p>
            <a:pPr marL="174625" lvl="1" indent="0">
              <a:buNone/>
            </a:pPr>
            <a:endParaRPr lang="en-US" dirty="0"/>
          </a:p>
          <a:p>
            <a:pPr marL="174625" lvl="1" indent="0">
              <a:buNone/>
            </a:pPr>
            <a:endParaRPr lang="en-US" dirty="0"/>
          </a:p>
          <a:p>
            <a:pPr marL="174625" lvl="1" indent="0">
              <a:buNone/>
            </a:pPr>
            <a:endParaRPr lang="en-US" dirty="0"/>
          </a:p>
        </p:txBody>
      </p:sp>
      <p:sp>
        <p:nvSpPr>
          <p:cNvPr id="6" name="Content Placeholder 3">
            <a:extLst>
              <a:ext uri="{FF2B5EF4-FFF2-40B4-BE49-F238E27FC236}">
                <a16:creationId xmlns:a16="http://schemas.microsoft.com/office/drawing/2014/main" xmlns="" id="{A4BFD1A0-D920-44F1-85BB-D9BA6DF043BC}"/>
              </a:ext>
            </a:extLst>
          </p:cNvPr>
          <p:cNvSpPr txBox="1">
            <a:spLocks/>
          </p:cNvSpPr>
          <p:nvPr/>
        </p:nvSpPr>
        <p:spPr>
          <a:xfrm>
            <a:off x="352654" y="3986487"/>
            <a:ext cx="8532925" cy="459238"/>
          </a:xfrm>
          <a:prstGeom prst="rect">
            <a:avLst/>
          </a:prstGeom>
        </p:spPr>
        <p:txBody>
          <a:bodyPr vert="horz" lIns="0" tIns="0" rIns="91440" bIns="45720" rtlCol="0">
            <a:noAutofit/>
          </a:bodyPr>
          <a:lstStyle>
            <a:lvl1pPr marL="174625" indent="-174625" algn="l" defTabSz="457200" rtl="0" eaLnBrk="1" latinLnBrk="0" hangingPunct="1">
              <a:spcBef>
                <a:spcPct val="20000"/>
              </a:spcBef>
              <a:buClr>
                <a:schemeClr val="accent1"/>
              </a:buClr>
              <a:buFont typeface="Arial"/>
              <a:buChar char="•"/>
              <a:defRPr sz="1700" kern="1200">
                <a:solidFill>
                  <a:schemeClr val="tx1"/>
                </a:solidFill>
                <a:latin typeface="+mn-lt"/>
                <a:ea typeface="+mn-ea"/>
                <a:cs typeface="+mn-cs"/>
              </a:defRPr>
            </a:lvl1pPr>
            <a:lvl2pPr marL="403225" indent="-228600" algn="l" defTabSz="457200" rtl="0" eaLnBrk="1" latinLnBrk="0" hangingPunct="1">
              <a:spcBef>
                <a:spcPct val="20000"/>
              </a:spcBef>
              <a:buFont typeface="Lucida Grande"/>
              <a:buChar char="-"/>
              <a:defRPr sz="1700" kern="1200">
                <a:solidFill>
                  <a:schemeClr val="tx1"/>
                </a:solidFill>
                <a:latin typeface="+mn-lt"/>
                <a:ea typeface="+mn-ea"/>
                <a:cs typeface="+mn-cs"/>
              </a:defRPr>
            </a:lvl2pPr>
            <a:lvl3pPr marL="630238" indent="-174625" algn="l" defTabSz="457200" rtl="0" eaLnBrk="1" latinLnBrk="0" hangingPunct="1">
              <a:spcBef>
                <a:spcPct val="20000"/>
              </a:spcBef>
              <a:buFont typeface="Arial"/>
              <a:buChar char="•"/>
              <a:defRPr sz="1400" kern="1200">
                <a:solidFill>
                  <a:schemeClr val="tx1"/>
                </a:solidFill>
                <a:latin typeface="+mn-lt"/>
                <a:ea typeface="+mn-ea"/>
                <a:cs typeface="+mn-cs"/>
              </a:defRPr>
            </a:lvl3pPr>
            <a:lvl4pPr marL="796925" indent="-166688" algn="l" defTabSz="457200" rtl="0" eaLnBrk="1" latinLnBrk="0" hangingPunct="1">
              <a:spcBef>
                <a:spcPct val="20000"/>
              </a:spcBef>
              <a:buFont typeface="Arial"/>
              <a:buChar char="•"/>
              <a:defRPr sz="1400" kern="1200">
                <a:solidFill>
                  <a:schemeClr val="tx1"/>
                </a:solidFill>
                <a:latin typeface="+mn-lt"/>
                <a:ea typeface="+mn-ea"/>
                <a:cs typeface="+mn-cs"/>
              </a:defRPr>
            </a:lvl4pPr>
            <a:lvl5pPr marL="971550" indent="-174625"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4625" lvl="1" indent="0">
              <a:buNone/>
            </a:pPr>
            <a:r>
              <a:rPr lang="en-US" sz="1850" b="1" dirty="0">
                <a:solidFill>
                  <a:srgbClr val="7571B0"/>
                </a:solidFill>
              </a:rPr>
              <a:t>What is the Exposure Management Process?</a:t>
            </a:r>
          </a:p>
          <a:p>
            <a:pPr marL="798513" lvl="2" indent="-342900">
              <a:buFont typeface="+mj-lt"/>
              <a:buAutoNum type="arabicPeriod"/>
            </a:pPr>
            <a:r>
              <a:rPr lang="en-US" dirty="0"/>
              <a:t>A patient or employee is identified as a laboratory-confirmed COVID-19 case</a:t>
            </a:r>
          </a:p>
          <a:p>
            <a:pPr marL="798513" lvl="2" indent="-342900">
              <a:buFont typeface="+mj-lt"/>
              <a:buAutoNum type="arabicPeriod"/>
            </a:pPr>
            <a:r>
              <a:rPr lang="en-US" dirty="0"/>
              <a:t>Infection Prevention performs a review to determine if an exposure occurred</a:t>
            </a:r>
          </a:p>
          <a:p>
            <a:pPr marL="798513" lvl="2" indent="-342900">
              <a:buFont typeface="+mj-lt"/>
              <a:buAutoNum type="arabicPeriod"/>
            </a:pPr>
            <a:r>
              <a:rPr lang="en-US" dirty="0"/>
              <a:t>A notification is sent to the manager/director providing specific instructions on next steps</a:t>
            </a:r>
          </a:p>
          <a:p>
            <a:pPr marL="798513" lvl="2" indent="-342900">
              <a:buFont typeface="+mj-lt"/>
              <a:buAutoNum type="arabicPeriod"/>
            </a:pPr>
            <a:r>
              <a:rPr lang="en-US" dirty="0"/>
              <a:t>All employees who may have been exposed will be notified by their manager/director and need to complete an EIR and self monitoring</a:t>
            </a:r>
          </a:p>
          <a:p>
            <a:pPr marL="798513" lvl="2" indent="-342900">
              <a:buFont typeface="+mj-lt"/>
              <a:buAutoNum type="arabicPeriod"/>
            </a:pPr>
            <a:r>
              <a:rPr lang="en-US" dirty="0"/>
              <a:t>Employees  can continue to work after a potential exposure as long as they are not symptomatic </a:t>
            </a:r>
          </a:p>
          <a:p>
            <a:pPr marL="798513" lvl="2" indent="-342900">
              <a:buFont typeface="+mj-lt"/>
              <a:buAutoNum type="arabicPeriod"/>
            </a:pPr>
            <a:r>
              <a:rPr lang="en-US" dirty="0"/>
              <a:t>Employees that are part of an exposure should call the COVID hotline for testing after day 4 of exposure even if asymptomatic </a:t>
            </a:r>
          </a:p>
          <a:p>
            <a:pPr marL="455613" lvl="2" indent="0">
              <a:buNone/>
            </a:pPr>
            <a:endParaRPr lang="en-US" dirty="0"/>
          </a:p>
          <a:p>
            <a:pPr marL="174625" lvl="1" indent="0">
              <a:buNone/>
            </a:pPr>
            <a:endParaRPr lang="en-US" dirty="0"/>
          </a:p>
          <a:p>
            <a:pPr marL="174625" lvl="1" indent="0">
              <a:buNone/>
            </a:pPr>
            <a:endParaRPr lang="en-US" dirty="0"/>
          </a:p>
          <a:p>
            <a:pPr marL="174625" lvl="1" indent="0">
              <a:buNone/>
            </a:pPr>
            <a:endParaRPr lang="en-US" dirty="0"/>
          </a:p>
        </p:txBody>
      </p:sp>
    </p:spTree>
    <p:extLst>
      <p:ext uri="{BB962C8B-B14F-4D97-AF65-F5344CB8AC3E}">
        <p14:creationId xmlns:p14="http://schemas.microsoft.com/office/powerpoint/2010/main" val="1910020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8391" y="104682"/>
            <a:ext cx="7180264" cy="762000"/>
          </a:xfrm>
        </p:spPr>
        <p:txBody>
          <a:bodyPr/>
          <a:lstStyle/>
          <a:p>
            <a:r>
              <a:rPr lang="en-US" dirty="0"/>
              <a:t/>
            </a:r>
            <a:br>
              <a:rPr lang="en-US" dirty="0"/>
            </a:br>
            <a:r>
              <a:rPr lang="en-US" dirty="0" smtClean="0"/>
              <a:t>How Do I Stay Safe? </a:t>
            </a:r>
            <a:endParaRPr lang="en-US" dirty="0"/>
          </a:p>
        </p:txBody>
      </p:sp>
      <p:sp>
        <p:nvSpPr>
          <p:cNvPr id="6" name="Content Placeholder 5"/>
          <p:cNvSpPr>
            <a:spLocks noGrp="1"/>
          </p:cNvSpPr>
          <p:nvPr>
            <p:ph idx="1"/>
          </p:nvPr>
        </p:nvSpPr>
        <p:spPr>
          <a:xfrm>
            <a:off x="591215" y="1465483"/>
            <a:ext cx="7347440" cy="2976561"/>
          </a:xfrm>
        </p:spPr>
        <p:txBody>
          <a:bodyPr/>
          <a:lstStyle/>
          <a:p>
            <a:pPr marL="0" indent="0">
              <a:buNone/>
            </a:pPr>
            <a:r>
              <a:rPr lang="en-US" b="1" u="sng" dirty="0" smtClean="0">
                <a:solidFill>
                  <a:srgbClr val="7571B0"/>
                </a:solidFill>
              </a:rPr>
              <a:t>Keys to staying safe and protected</a:t>
            </a:r>
          </a:p>
          <a:p>
            <a:pPr lvl="1"/>
            <a:r>
              <a:rPr lang="en-US" dirty="0" smtClean="0"/>
              <a:t>Follow the universal masking requirement  </a:t>
            </a:r>
          </a:p>
          <a:p>
            <a:pPr lvl="1"/>
            <a:r>
              <a:rPr lang="en-US" dirty="0" smtClean="0"/>
              <a:t>Use the correct PPE for the task being performed</a:t>
            </a:r>
          </a:p>
          <a:p>
            <a:pPr lvl="1"/>
            <a:r>
              <a:rPr lang="en-US" dirty="0" smtClean="0"/>
              <a:t>Don and doff PPE correctly</a:t>
            </a:r>
          </a:p>
          <a:p>
            <a:pPr lvl="1"/>
            <a:r>
              <a:rPr lang="en-US" dirty="0"/>
              <a:t>Perform frequent hand hygiene </a:t>
            </a:r>
          </a:p>
          <a:p>
            <a:pPr lvl="1"/>
            <a:r>
              <a:rPr lang="en-US" dirty="0"/>
              <a:t>Follow proper cleaning </a:t>
            </a:r>
            <a:r>
              <a:rPr lang="en-US" dirty="0" smtClean="0"/>
              <a:t>practices</a:t>
            </a:r>
          </a:p>
          <a:p>
            <a:pPr lvl="1"/>
            <a:r>
              <a:rPr lang="en-US" dirty="0"/>
              <a:t>Implement physical </a:t>
            </a:r>
            <a:r>
              <a:rPr lang="en-US" dirty="0" smtClean="0"/>
              <a:t>distancing</a:t>
            </a:r>
          </a:p>
          <a:p>
            <a:pPr lvl="1"/>
            <a:r>
              <a:rPr lang="en-US" dirty="0" smtClean="0"/>
              <a:t>Don’t come to work sick</a:t>
            </a:r>
          </a:p>
          <a:p>
            <a:pPr marL="174625" lvl="1" indent="0">
              <a:buNone/>
            </a:pPr>
            <a:endParaRPr lang="en-US" dirty="0" smtClean="0"/>
          </a:p>
          <a:p>
            <a:endParaRPr lang="en-US" dirty="0"/>
          </a:p>
          <a:p>
            <a:pPr marL="0" indent="0">
              <a:buNone/>
            </a:pPr>
            <a:endParaRPr lang="en-US" dirty="0"/>
          </a:p>
          <a:p>
            <a:pPr marL="0" indent="0">
              <a:buNone/>
            </a:pPr>
            <a:endParaRPr lang="en-US" dirty="0"/>
          </a:p>
          <a:p>
            <a:pPr marL="0" indent="0">
              <a:buNone/>
            </a:pPr>
            <a:endParaRPr lang="en-US" dirty="0"/>
          </a:p>
        </p:txBody>
      </p:sp>
      <p:sp>
        <p:nvSpPr>
          <p:cNvPr id="14" name="Picture Placeholder 9"/>
          <p:cNvSpPr txBox="1">
            <a:spLocks/>
          </p:cNvSpPr>
          <p:nvPr/>
        </p:nvSpPr>
        <p:spPr>
          <a:xfrm>
            <a:off x="4867269" y="1698159"/>
            <a:ext cx="3411545" cy="1546280"/>
          </a:xfrm>
          <a:prstGeom prst="rect">
            <a:avLst/>
          </a:prstGeom>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7738" y="1465483"/>
            <a:ext cx="1521184" cy="127282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9305" y="3383495"/>
            <a:ext cx="2762250" cy="1657350"/>
          </a:xfrm>
          <a:prstGeom prst="rect">
            <a:avLst/>
          </a:prstGeom>
        </p:spPr>
      </p:pic>
    </p:spTree>
    <p:extLst>
      <p:ext uri="{BB962C8B-B14F-4D97-AF65-F5344CB8AC3E}">
        <p14:creationId xmlns:p14="http://schemas.microsoft.com/office/powerpoint/2010/main" val="1543879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04256" y="5584368"/>
            <a:ext cx="6718812" cy="685800"/>
          </a:xfrm>
        </p:spPr>
        <p:txBody>
          <a:bodyPr/>
          <a:lstStyle/>
          <a:p>
            <a:r>
              <a:rPr lang="en-US" sz="1800" b="1" dirty="0">
                <a:solidFill>
                  <a:schemeClr val="accent1"/>
                </a:solidFill>
              </a:rPr>
              <a:t>Gaurava Agarwal, </a:t>
            </a:r>
            <a:r>
              <a:rPr lang="en-US" sz="1800" b="1" dirty="0" smtClean="0">
                <a:solidFill>
                  <a:schemeClr val="accent1"/>
                </a:solidFill>
              </a:rPr>
              <a:t>MD</a:t>
            </a:r>
          </a:p>
          <a:p>
            <a:r>
              <a:rPr lang="en-US" sz="1800" dirty="0" smtClean="0"/>
              <a:t>Director </a:t>
            </a:r>
            <a:r>
              <a:rPr lang="en-US" sz="1800" dirty="0"/>
              <a:t>of Physician Well-Being, NMG </a:t>
            </a:r>
          </a:p>
          <a:p>
            <a:endParaRPr lang="en-US" dirty="0"/>
          </a:p>
        </p:txBody>
      </p:sp>
      <p:sp>
        <p:nvSpPr>
          <p:cNvPr id="3" name="Title 2"/>
          <p:cNvSpPr>
            <a:spLocks noGrp="1"/>
          </p:cNvSpPr>
          <p:nvPr>
            <p:ph type="ctrTitle"/>
          </p:nvPr>
        </p:nvSpPr>
        <p:spPr/>
        <p:txBody>
          <a:bodyPr/>
          <a:lstStyle/>
          <a:p>
            <a:r>
              <a:rPr lang="en-US" dirty="0"/>
              <a:t>Mental Health and Well-Being</a:t>
            </a:r>
          </a:p>
        </p:txBody>
      </p:sp>
    </p:spTree>
    <p:extLst>
      <p:ext uri="{BB962C8B-B14F-4D97-AF65-F5344CB8AC3E}">
        <p14:creationId xmlns:p14="http://schemas.microsoft.com/office/powerpoint/2010/main" val="2131841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44B90-F4D5-4502-AF6D-D37AD4A9E9C6}" type="slidenum">
              <a:rPr lang="en-US" smtClean="0">
                <a:solidFill>
                  <a:prstClr val="black">
                    <a:tint val="75000"/>
                  </a:prstClr>
                </a:solidFill>
              </a:rPr>
              <a:pPr/>
              <a:t>18</a:t>
            </a:fld>
            <a:endParaRPr lang="en-US">
              <a:solidFill>
                <a:prstClr val="black">
                  <a:tint val="75000"/>
                </a:prstClr>
              </a:solidFill>
            </a:endParaRPr>
          </a:p>
        </p:txBody>
      </p:sp>
      <p:sp>
        <p:nvSpPr>
          <p:cNvPr id="2" name="TextBox 1"/>
          <p:cNvSpPr txBox="1"/>
          <p:nvPr/>
        </p:nvSpPr>
        <p:spPr>
          <a:xfrm>
            <a:off x="814526" y="508515"/>
            <a:ext cx="7491273" cy="352887"/>
          </a:xfrm>
          <a:prstGeom prst="rect">
            <a:avLst/>
          </a:prstGeom>
        </p:spPr>
        <p:txBody>
          <a:bodyPr vert="horz" lIns="0" tIns="0" rIns="91440" bIns="45720" rtlCol="0" anchor="b">
            <a:noAutofit/>
          </a:bodyPr>
          <a:lstStyle>
            <a:lvl1pPr>
              <a:lnSpc>
                <a:spcPct val="85000"/>
              </a:lnSpc>
              <a:spcBef>
                <a:spcPct val="0"/>
              </a:spcBef>
              <a:buNone/>
              <a:defRPr sz="2800" spc="-50" baseline="0">
                <a:solidFill>
                  <a:schemeClr val="tx2"/>
                </a:solidFill>
                <a:latin typeface="+mj-lt"/>
                <a:ea typeface="+mj-ea"/>
                <a:cs typeface="+mj-cs"/>
              </a:defRPr>
            </a:lvl1pPr>
          </a:lstStyle>
          <a:p>
            <a:r>
              <a:rPr lang="en-US" dirty="0"/>
              <a:t>Caring for ourselves and Each Other</a:t>
            </a:r>
          </a:p>
        </p:txBody>
      </p:sp>
      <p:sp>
        <p:nvSpPr>
          <p:cNvPr id="3" name="TextBox 2"/>
          <p:cNvSpPr txBox="1"/>
          <p:nvPr/>
        </p:nvSpPr>
        <p:spPr>
          <a:xfrm>
            <a:off x="395425" y="1145957"/>
            <a:ext cx="8329474" cy="3875103"/>
          </a:xfrm>
          <a:prstGeom prst="rect">
            <a:avLst/>
          </a:prstGeom>
          <a:noFill/>
        </p:spPr>
        <p:txBody>
          <a:bodyPr wrap="square" lIns="0" tIns="0" rIns="0" bIns="0" rtlCol="0">
            <a:noAutofit/>
          </a:bodyPr>
          <a:lstStyle/>
          <a:p>
            <a:pPr>
              <a:lnSpc>
                <a:spcPct val="90000"/>
              </a:lnSpc>
              <a:spcBef>
                <a:spcPts val="600"/>
              </a:spcBef>
            </a:pPr>
            <a:r>
              <a:rPr lang="en-US" sz="1600" b="1" spc="-50" dirty="0" smtClean="0"/>
              <a:t>Hobfoll </a:t>
            </a:r>
            <a:r>
              <a:rPr lang="en-US" sz="1600" b="1" spc="-50" dirty="0"/>
              <a:t>5: </a:t>
            </a:r>
            <a:r>
              <a:rPr lang="en-US" sz="1500" b="1" spc="-50" dirty="0"/>
              <a:t> </a:t>
            </a:r>
            <a:r>
              <a:rPr lang="en-US" sz="1500" spc="-50" dirty="0"/>
              <a:t>An evidence-informed set of principles that are helpful in facilitating behavioral, emotional, and social recovery in the short and medium term of disaster response</a:t>
            </a:r>
          </a:p>
          <a:p>
            <a:pPr>
              <a:lnSpc>
                <a:spcPct val="90000"/>
              </a:lnSpc>
              <a:spcBef>
                <a:spcPts val="600"/>
              </a:spcBef>
            </a:pPr>
            <a:endParaRPr lang="en-US" sz="600" spc="-50" dirty="0"/>
          </a:p>
          <a:p>
            <a:pPr>
              <a:lnSpc>
                <a:spcPct val="90000"/>
              </a:lnSpc>
              <a:spcBef>
                <a:spcPts val="600"/>
              </a:spcBef>
            </a:pPr>
            <a:r>
              <a:rPr lang="en-US" sz="1600" b="1" spc="-50" dirty="0"/>
              <a:t>Why now:  </a:t>
            </a:r>
            <a:r>
              <a:rPr lang="en-US" sz="1500" spc="-50" dirty="0"/>
              <a:t>When we have so much to focus on, it is helpful to keep in mind just a few things that are high yield that we as individuals and community want to commit to and focus on as we return to work and continue our journey in recovery</a:t>
            </a:r>
          </a:p>
          <a:p>
            <a:pPr marL="600075" lvl="2" indent="-257175">
              <a:lnSpc>
                <a:spcPct val="90000"/>
              </a:lnSpc>
              <a:spcBef>
                <a:spcPts val="450"/>
              </a:spcBef>
              <a:buFont typeface="Arial" panose="020B0604020202020204" pitchFamily="34" charset="0"/>
              <a:buChar char="•"/>
            </a:pPr>
            <a:endParaRPr lang="en-US" sz="1200" dirty="0"/>
          </a:p>
          <a:p>
            <a:pPr marL="600075" lvl="2" indent="-257175">
              <a:lnSpc>
                <a:spcPct val="90000"/>
              </a:lnSpc>
              <a:spcBef>
                <a:spcPts val="450"/>
              </a:spcBef>
              <a:buFont typeface="Arial" panose="020B0604020202020204" pitchFamily="34" charset="0"/>
              <a:buChar char="•"/>
            </a:pPr>
            <a:endParaRPr lang="en-US" sz="1388" spc="-38" dirty="0"/>
          </a:p>
        </p:txBody>
      </p:sp>
      <p:pic>
        <p:nvPicPr>
          <p:cNvPr id="5" name="Picture 4"/>
          <p:cNvPicPr>
            <a:picLocks noChangeAspect="1"/>
          </p:cNvPicPr>
          <p:nvPr/>
        </p:nvPicPr>
        <p:blipFill>
          <a:blip r:embed="rId3"/>
          <a:stretch>
            <a:fillRect/>
          </a:stretch>
        </p:blipFill>
        <p:spPr>
          <a:xfrm>
            <a:off x="2097943" y="2626690"/>
            <a:ext cx="4924437" cy="3960959"/>
          </a:xfrm>
          <a:prstGeom prst="rect">
            <a:avLst/>
          </a:prstGeom>
        </p:spPr>
      </p:pic>
    </p:spTree>
    <p:extLst>
      <p:ext uri="{BB962C8B-B14F-4D97-AF65-F5344CB8AC3E}">
        <p14:creationId xmlns:p14="http://schemas.microsoft.com/office/powerpoint/2010/main" val="663236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Forum</a:t>
            </a:r>
            <a:endParaRPr lang="en-US" dirty="0"/>
          </a:p>
        </p:txBody>
      </p:sp>
      <p:sp>
        <p:nvSpPr>
          <p:cNvPr id="3" name="Content Placeholder 2"/>
          <p:cNvSpPr>
            <a:spLocks noGrp="1"/>
          </p:cNvSpPr>
          <p:nvPr>
            <p:ph idx="1"/>
          </p:nvPr>
        </p:nvSpPr>
        <p:spPr>
          <a:xfrm>
            <a:off x="471259" y="974574"/>
            <a:ext cx="7945615" cy="4788255"/>
          </a:xfrm>
        </p:spPr>
        <p:txBody>
          <a:bodyPr/>
          <a:lstStyle/>
          <a:p>
            <a:pPr marL="206375" lvl="1" indent="0">
              <a:buNone/>
            </a:pPr>
            <a:endParaRPr lang="en-US" sz="400" dirty="0"/>
          </a:p>
          <a:p>
            <a:pPr marL="206375" lvl="1" indent="0" algn="ctr">
              <a:buNone/>
            </a:pPr>
            <a:endParaRPr lang="en-US" sz="2800" b="1" dirty="0" smtClean="0">
              <a:solidFill>
                <a:srgbClr val="8A83B6"/>
              </a:solidFill>
            </a:endParaRPr>
          </a:p>
          <a:p>
            <a:pPr marL="206375" lvl="1" indent="0" algn="ctr">
              <a:buNone/>
            </a:pPr>
            <a:endParaRPr lang="en-US" sz="2800" b="1" dirty="0" smtClean="0">
              <a:solidFill>
                <a:srgbClr val="8A83B6"/>
              </a:solidFill>
            </a:endParaRPr>
          </a:p>
          <a:p>
            <a:pPr marL="206375" lvl="1" indent="0" algn="ctr">
              <a:buNone/>
            </a:pPr>
            <a:endParaRPr lang="en-US" sz="2000" b="1" dirty="0">
              <a:solidFill>
                <a:srgbClr val="8A83B6"/>
              </a:solidFill>
            </a:endParaRPr>
          </a:p>
          <a:p>
            <a:pPr marL="206375" lvl="1" indent="0" algn="ctr">
              <a:buNone/>
            </a:pPr>
            <a:r>
              <a:rPr lang="en-US" sz="3600" b="1" dirty="0" smtClean="0">
                <a:solidFill>
                  <a:srgbClr val="8A83B6"/>
                </a:solidFill>
              </a:rPr>
              <a:t>Ask the Experts…</a:t>
            </a:r>
            <a:endParaRPr lang="en-US" sz="3600" b="1" dirty="0">
              <a:solidFill>
                <a:srgbClr val="8A83B6"/>
              </a:solidFill>
            </a:endParaRPr>
          </a:p>
          <a:p>
            <a:pPr lvl="1"/>
            <a:endParaRPr lang="en-US" sz="1600" dirty="0">
              <a:solidFill>
                <a:srgbClr val="61468B"/>
              </a:solidFill>
            </a:endParaRPr>
          </a:p>
          <a:p>
            <a:pPr marL="206375" lvl="1" indent="0">
              <a:buNone/>
            </a:pPr>
            <a:endParaRPr lang="en-US" sz="2000" dirty="0"/>
          </a:p>
          <a:p>
            <a:pPr lvl="1"/>
            <a:endParaRPr lang="en-US" sz="2000" dirty="0"/>
          </a:p>
          <a:p>
            <a:endParaRPr lang="en-US" sz="2000" dirty="0"/>
          </a:p>
          <a:p>
            <a:endParaRPr lang="en-US" sz="2000" dirty="0"/>
          </a:p>
        </p:txBody>
      </p:sp>
      <p:cxnSp>
        <p:nvCxnSpPr>
          <p:cNvPr id="9" name="Straight Arrow Connector 8"/>
          <p:cNvCxnSpPr/>
          <p:nvPr/>
        </p:nvCxnSpPr>
        <p:spPr>
          <a:xfrm>
            <a:off x="3507700" y="4867019"/>
            <a:ext cx="2172929" cy="9832"/>
          </a:xfrm>
          <a:prstGeom prst="straightConnector1">
            <a:avLst/>
          </a:prstGeom>
          <a:ln w="63500" cmpd="sng">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514914" y="5780269"/>
            <a:ext cx="2074607" cy="9832"/>
          </a:xfrm>
          <a:prstGeom prst="straightConnector1">
            <a:avLst/>
          </a:prstGeom>
          <a:ln w="63500" cmpd="sng">
            <a:prstDash val="sysDash"/>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stretch>
            <a:fillRect/>
          </a:stretch>
        </p:blipFill>
        <p:spPr>
          <a:xfrm>
            <a:off x="6204155" y="4424151"/>
            <a:ext cx="2430816" cy="1584532"/>
          </a:xfrm>
          <a:prstGeom prst="rect">
            <a:avLst/>
          </a:prstGeom>
        </p:spPr>
      </p:pic>
      <p:pic>
        <p:nvPicPr>
          <p:cNvPr id="15" name="Picture 14"/>
          <p:cNvPicPr>
            <a:picLocks noChangeAspect="1"/>
          </p:cNvPicPr>
          <p:nvPr/>
        </p:nvPicPr>
        <p:blipFill>
          <a:blip r:embed="rId4"/>
          <a:stretch>
            <a:fillRect/>
          </a:stretch>
        </p:blipFill>
        <p:spPr>
          <a:xfrm>
            <a:off x="1363691" y="4420240"/>
            <a:ext cx="1691164" cy="1584478"/>
          </a:xfrm>
          <a:prstGeom prst="rect">
            <a:avLst/>
          </a:prstGeom>
        </p:spPr>
      </p:pic>
      <p:pic>
        <p:nvPicPr>
          <p:cNvPr id="16" name="Picture 15"/>
          <p:cNvPicPr>
            <a:picLocks noChangeAspect="1"/>
          </p:cNvPicPr>
          <p:nvPr/>
        </p:nvPicPr>
        <p:blipFill>
          <a:blip r:embed="rId5"/>
          <a:stretch>
            <a:fillRect/>
          </a:stretch>
        </p:blipFill>
        <p:spPr>
          <a:xfrm>
            <a:off x="4273536" y="4943687"/>
            <a:ext cx="652425" cy="682512"/>
          </a:xfrm>
          <a:prstGeom prst="rect">
            <a:avLst/>
          </a:prstGeom>
        </p:spPr>
      </p:pic>
    </p:spTree>
    <p:extLst>
      <p:ext uri="{BB962C8B-B14F-4D97-AF65-F5344CB8AC3E}">
        <p14:creationId xmlns:p14="http://schemas.microsoft.com/office/powerpoint/2010/main" val="912436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Panelists</a:t>
            </a:r>
            <a:endParaRPr lang="en-US" dirty="0"/>
          </a:p>
        </p:txBody>
      </p:sp>
      <p:sp>
        <p:nvSpPr>
          <p:cNvPr id="6" name="Content Placeholder 5"/>
          <p:cNvSpPr>
            <a:spLocks noGrp="1"/>
          </p:cNvSpPr>
          <p:nvPr>
            <p:ph idx="1"/>
          </p:nvPr>
        </p:nvSpPr>
        <p:spPr>
          <a:xfrm>
            <a:off x="801196" y="1222476"/>
            <a:ext cx="7713968" cy="4743318"/>
          </a:xfrm>
        </p:spPr>
        <p:txBody>
          <a:bodyPr>
            <a:normAutofit/>
          </a:bodyPr>
          <a:lstStyle/>
          <a:p>
            <a:pPr marL="0" indent="0">
              <a:buNone/>
            </a:pPr>
            <a:r>
              <a:rPr lang="en-US" sz="1800" b="1" dirty="0" smtClean="0">
                <a:solidFill>
                  <a:schemeClr val="accent1"/>
                </a:solidFill>
              </a:rPr>
              <a:t>Re-Activation Overview</a:t>
            </a:r>
          </a:p>
          <a:p>
            <a:pPr marL="0" indent="0">
              <a:buNone/>
            </a:pPr>
            <a:r>
              <a:rPr lang="en-US" sz="1600" b="1" dirty="0" smtClean="0"/>
              <a:t>Patrick Towne, MD  | </a:t>
            </a:r>
            <a:r>
              <a:rPr lang="en-US" sz="1600" dirty="0" smtClean="0"/>
              <a:t>President, RMG</a:t>
            </a:r>
          </a:p>
          <a:p>
            <a:endParaRPr lang="en-US" sz="1400" dirty="0" smtClean="0"/>
          </a:p>
          <a:p>
            <a:pPr marL="0" indent="0">
              <a:buNone/>
            </a:pPr>
            <a:r>
              <a:rPr lang="en-US" sz="1800" b="1" dirty="0" smtClean="0">
                <a:solidFill>
                  <a:schemeClr val="accent1"/>
                </a:solidFill>
              </a:rPr>
              <a:t>Patient Screening</a:t>
            </a:r>
          </a:p>
          <a:p>
            <a:pPr marL="0" indent="0">
              <a:buNone/>
            </a:pPr>
            <a:r>
              <a:rPr lang="en-US" sz="1600" b="1" dirty="0" smtClean="0"/>
              <a:t>Maria Hamakiotis | </a:t>
            </a:r>
            <a:r>
              <a:rPr lang="en-US" sz="1600" dirty="0"/>
              <a:t>Associate Chief Nurse Executive &amp; Director of Professional Practice, </a:t>
            </a:r>
            <a:r>
              <a:rPr lang="en-US" sz="1600" dirty="0" smtClean="0"/>
              <a:t>NMG</a:t>
            </a:r>
          </a:p>
          <a:p>
            <a:pPr marL="0" indent="0">
              <a:buNone/>
            </a:pPr>
            <a:endParaRPr lang="en-US" sz="1400" dirty="0" smtClean="0"/>
          </a:p>
          <a:p>
            <a:pPr marL="0" indent="0">
              <a:buNone/>
            </a:pPr>
            <a:r>
              <a:rPr lang="en-US" sz="1800" b="1" dirty="0" smtClean="0">
                <a:solidFill>
                  <a:schemeClr val="accent1"/>
                </a:solidFill>
              </a:rPr>
              <a:t>Facilities</a:t>
            </a:r>
          </a:p>
          <a:p>
            <a:pPr marL="0" indent="0">
              <a:buNone/>
            </a:pPr>
            <a:r>
              <a:rPr lang="en-US" sz="1600" b="1" dirty="0" smtClean="0"/>
              <a:t>Jeff Good | </a:t>
            </a:r>
            <a:r>
              <a:rPr lang="en-US" sz="1600" dirty="0" smtClean="0"/>
              <a:t>Vice President, Security</a:t>
            </a:r>
          </a:p>
          <a:p>
            <a:pPr marL="0" indent="0">
              <a:buNone/>
            </a:pPr>
            <a:r>
              <a:rPr lang="en-US" sz="1600" b="1" dirty="0"/>
              <a:t>Colleen </a:t>
            </a:r>
            <a:r>
              <a:rPr lang="en-US" sz="1600" b="1" dirty="0" smtClean="0"/>
              <a:t>Schmiege | </a:t>
            </a:r>
            <a:r>
              <a:rPr lang="en-US" sz="1600" dirty="0" smtClean="0"/>
              <a:t>Vice </a:t>
            </a:r>
            <a:r>
              <a:rPr lang="en-US" sz="1600" dirty="0"/>
              <a:t>President, </a:t>
            </a:r>
            <a:r>
              <a:rPr lang="en-US" sz="1600" dirty="0" smtClean="0"/>
              <a:t>Operations</a:t>
            </a:r>
            <a:endParaRPr lang="en-US" sz="1600" dirty="0"/>
          </a:p>
          <a:p>
            <a:endParaRPr lang="en-US" sz="1400" dirty="0"/>
          </a:p>
          <a:p>
            <a:pPr marL="0" indent="0">
              <a:buNone/>
            </a:pPr>
            <a:r>
              <a:rPr lang="en-US" sz="1800" b="1" dirty="0" smtClean="0">
                <a:solidFill>
                  <a:schemeClr val="accent1"/>
                </a:solidFill>
              </a:rPr>
              <a:t>PPE and Infection Prevention</a:t>
            </a:r>
          </a:p>
          <a:p>
            <a:pPr marL="0" indent="0">
              <a:buNone/>
            </a:pPr>
            <a:r>
              <a:rPr lang="en-US" sz="1600" b="1" dirty="0" smtClean="0"/>
              <a:t>Gina Dolgin </a:t>
            </a:r>
            <a:r>
              <a:rPr lang="en-US" sz="1600" dirty="0" smtClean="0"/>
              <a:t>| Director, Infection Prevention</a:t>
            </a:r>
          </a:p>
          <a:p>
            <a:endParaRPr lang="en-US" sz="1400" dirty="0"/>
          </a:p>
          <a:p>
            <a:pPr marL="0" indent="0">
              <a:buNone/>
            </a:pPr>
            <a:r>
              <a:rPr lang="en-US" sz="1800" b="1" dirty="0">
                <a:solidFill>
                  <a:schemeClr val="accent1"/>
                </a:solidFill>
              </a:rPr>
              <a:t>Mental Health and Well-Being</a:t>
            </a:r>
          </a:p>
          <a:p>
            <a:pPr marL="0" indent="0">
              <a:buNone/>
            </a:pPr>
            <a:r>
              <a:rPr lang="en-US" sz="1600" b="1" dirty="0" smtClean="0"/>
              <a:t>Gaurava Agarwal, MD | </a:t>
            </a:r>
            <a:r>
              <a:rPr lang="en-US" sz="1600" dirty="0"/>
              <a:t>Director of Physician Well-Being, NMG </a:t>
            </a:r>
            <a:endParaRPr lang="en-US" sz="1600" dirty="0"/>
          </a:p>
        </p:txBody>
      </p:sp>
    </p:spTree>
    <p:extLst>
      <p:ext uri="{BB962C8B-B14F-4D97-AF65-F5344CB8AC3E}">
        <p14:creationId xmlns:p14="http://schemas.microsoft.com/office/powerpoint/2010/main" val="3382414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Appendix</a:t>
            </a:r>
            <a:endParaRPr lang="en-US" dirty="0"/>
          </a:p>
        </p:txBody>
      </p:sp>
    </p:spTree>
    <p:extLst>
      <p:ext uri="{BB962C8B-B14F-4D97-AF65-F5344CB8AC3E}">
        <p14:creationId xmlns:p14="http://schemas.microsoft.com/office/powerpoint/2010/main" val="216761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2117" y="3924048"/>
            <a:ext cx="6961910" cy="1143000"/>
          </a:xfrm>
        </p:spPr>
        <p:txBody>
          <a:bodyPr/>
          <a:lstStyle/>
          <a:p>
            <a:r>
              <a:rPr lang="en-US" sz="2600" dirty="0" smtClean="0"/>
              <a:t>Re-Activation:</a:t>
            </a:r>
            <a:br>
              <a:rPr lang="en-US" sz="2600" dirty="0" smtClean="0"/>
            </a:br>
            <a:r>
              <a:rPr lang="en-US" sz="2400" dirty="0" smtClean="0"/>
              <a:t>Safety </a:t>
            </a:r>
            <a:r>
              <a:rPr lang="en-US" sz="2400" dirty="0"/>
              <a:t>Measures in the Ambulatory Clinic </a:t>
            </a:r>
            <a:r>
              <a:rPr lang="en-US" sz="2400" dirty="0" smtClean="0"/>
              <a:t>&amp;</a:t>
            </a:r>
            <a:br>
              <a:rPr lang="en-US" sz="2400" dirty="0" smtClean="0"/>
            </a:br>
            <a:r>
              <a:rPr lang="en-US" sz="2400" dirty="0" smtClean="0"/>
              <a:t>Outpatient </a:t>
            </a:r>
            <a:r>
              <a:rPr lang="en-US" sz="2400" dirty="0"/>
              <a:t>Diagnostic Settings</a:t>
            </a:r>
          </a:p>
        </p:txBody>
      </p:sp>
      <p:sp>
        <p:nvSpPr>
          <p:cNvPr id="2" name="Subtitle 1"/>
          <p:cNvSpPr>
            <a:spLocks noGrp="1"/>
          </p:cNvSpPr>
          <p:nvPr>
            <p:ph type="subTitle" idx="1"/>
          </p:nvPr>
        </p:nvSpPr>
        <p:spPr>
          <a:xfrm>
            <a:off x="322117" y="5257214"/>
            <a:ext cx="4386944" cy="935515"/>
          </a:xfrm>
        </p:spPr>
        <p:txBody>
          <a:bodyPr/>
          <a:lstStyle/>
          <a:p>
            <a:r>
              <a:rPr lang="en-US" b="1" dirty="0">
                <a:solidFill>
                  <a:schemeClr val="bg1">
                    <a:lumMod val="50000"/>
                  </a:schemeClr>
                </a:solidFill>
              </a:rPr>
              <a:t>Patrick Towne, </a:t>
            </a:r>
            <a:r>
              <a:rPr lang="en-US" b="1" dirty="0" smtClean="0">
                <a:solidFill>
                  <a:schemeClr val="bg1">
                    <a:lumMod val="50000"/>
                  </a:schemeClr>
                </a:solidFill>
              </a:rPr>
              <a:t>MD</a:t>
            </a:r>
          </a:p>
          <a:p>
            <a:r>
              <a:rPr lang="en-US" dirty="0" smtClean="0">
                <a:solidFill>
                  <a:schemeClr val="bg1">
                    <a:lumMod val="50000"/>
                  </a:schemeClr>
                </a:solidFill>
              </a:rPr>
              <a:t>President</a:t>
            </a:r>
            <a:r>
              <a:rPr lang="en-US" dirty="0">
                <a:solidFill>
                  <a:schemeClr val="bg1">
                    <a:lumMod val="50000"/>
                  </a:schemeClr>
                </a:solidFill>
              </a:rPr>
              <a:t>, RMG</a:t>
            </a:r>
          </a:p>
          <a:p>
            <a:endParaRPr lang="en-US" dirty="0"/>
          </a:p>
        </p:txBody>
      </p:sp>
    </p:spTree>
    <p:extLst>
      <p:ext uri="{BB962C8B-B14F-4D97-AF65-F5344CB8AC3E}">
        <p14:creationId xmlns:p14="http://schemas.microsoft.com/office/powerpoint/2010/main" val="1073413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04256" y="5584368"/>
            <a:ext cx="6718812" cy="685800"/>
          </a:xfrm>
        </p:spPr>
        <p:txBody>
          <a:bodyPr/>
          <a:lstStyle/>
          <a:p>
            <a:r>
              <a:rPr lang="en-US" sz="1800" b="1" dirty="0" smtClean="0">
                <a:solidFill>
                  <a:schemeClr val="accent1"/>
                </a:solidFill>
              </a:rPr>
              <a:t>Maria Hamakiotis</a:t>
            </a:r>
          </a:p>
          <a:p>
            <a:r>
              <a:rPr lang="en-US" sz="1800" dirty="0" smtClean="0"/>
              <a:t>Associate Chief Nurse Executive &amp; Director</a:t>
            </a:r>
            <a:r>
              <a:rPr lang="en-US" sz="1800" dirty="0"/>
              <a:t>, Ambulatory Operations</a:t>
            </a:r>
          </a:p>
          <a:p>
            <a:endParaRPr lang="en-US" dirty="0"/>
          </a:p>
        </p:txBody>
      </p:sp>
      <p:sp>
        <p:nvSpPr>
          <p:cNvPr id="3" name="Title 2"/>
          <p:cNvSpPr>
            <a:spLocks noGrp="1"/>
          </p:cNvSpPr>
          <p:nvPr>
            <p:ph type="ctrTitle"/>
          </p:nvPr>
        </p:nvSpPr>
        <p:spPr/>
        <p:txBody>
          <a:bodyPr/>
          <a:lstStyle/>
          <a:p>
            <a:r>
              <a:rPr lang="en-US" dirty="0"/>
              <a:t>Screening</a:t>
            </a:r>
          </a:p>
        </p:txBody>
      </p:sp>
    </p:spTree>
    <p:extLst>
      <p:ext uri="{BB962C8B-B14F-4D97-AF65-F5344CB8AC3E}">
        <p14:creationId xmlns:p14="http://schemas.microsoft.com/office/powerpoint/2010/main" val="178711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 xmlns:a16="http://schemas.microsoft.com/office/drawing/2014/main" id="{4026E426-3F6E-470E-8952-71697059D303}"/>
              </a:ext>
            </a:extLst>
          </p:cNvPr>
          <p:cNvSpPr/>
          <p:nvPr/>
        </p:nvSpPr>
        <p:spPr>
          <a:xfrm rot="10800000">
            <a:off x="2854036" y="2049216"/>
            <a:ext cx="284018" cy="1603664"/>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3" name="Oval 2">
            <a:extLst>
              <a:ext uri="{FF2B5EF4-FFF2-40B4-BE49-F238E27FC236}">
                <a16:creationId xmlns="" xmlns:a16="http://schemas.microsoft.com/office/drawing/2014/main" id="{D4D1E700-2356-42CA-898D-E359B8BD607F}"/>
              </a:ext>
            </a:extLst>
          </p:cNvPr>
          <p:cNvSpPr/>
          <p:nvPr/>
        </p:nvSpPr>
        <p:spPr>
          <a:xfrm>
            <a:off x="2854037" y="2049217"/>
            <a:ext cx="3207327" cy="3207327"/>
          </a:xfrm>
          <a:prstGeom prst="ellipse">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80" name="Rectangle 79">
            <a:extLst>
              <a:ext uri="{FF2B5EF4-FFF2-40B4-BE49-F238E27FC236}">
                <a16:creationId xmlns="" xmlns:a16="http://schemas.microsoft.com/office/drawing/2014/main" id="{C2456BE6-4F5C-400D-A899-DB85600E712F}"/>
              </a:ext>
            </a:extLst>
          </p:cNvPr>
          <p:cNvSpPr/>
          <p:nvPr/>
        </p:nvSpPr>
        <p:spPr>
          <a:xfrm rot="16200000">
            <a:off x="5211034" y="1580390"/>
            <a:ext cx="256089" cy="1762755"/>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2" name="Title 1">
            <a:extLst>
              <a:ext uri="{FF2B5EF4-FFF2-40B4-BE49-F238E27FC236}">
                <a16:creationId xmlns="" xmlns:a16="http://schemas.microsoft.com/office/drawing/2014/main" id="{2C2BFAE1-45D3-4B3B-81D2-0BF25FA84FB8}"/>
              </a:ext>
            </a:extLst>
          </p:cNvPr>
          <p:cNvSpPr>
            <a:spLocks noGrp="1"/>
          </p:cNvSpPr>
          <p:nvPr>
            <p:ph type="title"/>
          </p:nvPr>
        </p:nvSpPr>
        <p:spPr/>
        <p:txBody>
          <a:bodyPr>
            <a:noAutofit/>
          </a:bodyPr>
          <a:lstStyle/>
          <a:p>
            <a:r>
              <a:rPr lang="en-US" dirty="0" smtClean="0"/>
              <a:t>Screening Patients at Multiple Contact Points to Ensure Safety</a:t>
            </a:r>
            <a:endParaRPr lang="en-US" dirty="0"/>
          </a:p>
        </p:txBody>
      </p:sp>
      <p:sp>
        <p:nvSpPr>
          <p:cNvPr id="5" name="Text Placeholder 4"/>
          <p:cNvSpPr>
            <a:spLocks noGrp="1"/>
          </p:cNvSpPr>
          <p:nvPr>
            <p:ph type="body" sz="quarter" idx="13"/>
          </p:nvPr>
        </p:nvSpPr>
        <p:spPr/>
        <p:txBody>
          <a:bodyPr/>
          <a:lstStyle/>
          <a:p>
            <a:endParaRPr lang="en-US" dirty="0"/>
          </a:p>
        </p:txBody>
      </p:sp>
      <p:sp>
        <p:nvSpPr>
          <p:cNvPr id="34" name="Oval 33">
            <a:extLst>
              <a:ext uri="{FF2B5EF4-FFF2-40B4-BE49-F238E27FC236}">
                <a16:creationId xmlns="" xmlns:a16="http://schemas.microsoft.com/office/drawing/2014/main" id="{11ADC1CD-5B7C-4D3E-B721-133EC425164D}"/>
              </a:ext>
            </a:extLst>
          </p:cNvPr>
          <p:cNvSpPr/>
          <p:nvPr/>
        </p:nvSpPr>
        <p:spPr>
          <a:xfrm>
            <a:off x="3138055" y="2332715"/>
            <a:ext cx="2639291" cy="2640330"/>
          </a:xfrm>
          <a:prstGeom prst="ellipse">
            <a:avLst/>
          </a:prstGeom>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81" name="Rectangle 80">
            <a:extLst>
              <a:ext uri="{FF2B5EF4-FFF2-40B4-BE49-F238E27FC236}">
                <a16:creationId xmlns="" xmlns:a16="http://schemas.microsoft.com/office/drawing/2014/main" id="{4075CA37-BD00-427C-AB95-441C1EA556D6}"/>
              </a:ext>
            </a:extLst>
          </p:cNvPr>
          <p:cNvSpPr/>
          <p:nvPr/>
        </p:nvSpPr>
        <p:spPr>
          <a:xfrm>
            <a:off x="5209309" y="3652880"/>
            <a:ext cx="284018" cy="1603663"/>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35" name="Oval 34">
            <a:extLst>
              <a:ext uri="{FF2B5EF4-FFF2-40B4-BE49-F238E27FC236}">
                <a16:creationId xmlns="" xmlns:a16="http://schemas.microsoft.com/office/drawing/2014/main" id="{D5B0F91F-CAD1-4184-8A6B-4979EA42ABE0}"/>
              </a:ext>
            </a:extLst>
          </p:cNvPr>
          <p:cNvSpPr/>
          <p:nvPr/>
        </p:nvSpPr>
        <p:spPr>
          <a:xfrm>
            <a:off x="3422073" y="2617322"/>
            <a:ext cx="2071254" cy="2071116"/>
          </a:xfrm>
          <a:prstGeom prst="ellipse">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79" name="Rectangle 78">
            <a:extLst>
              <a:ext uri="{FF2B5EF4-FFF2-40B4-BE49-F238E27FC236}">
                <a16:creationId xmlns="" xmlns:a16="http://schemas.microsoft.com/office/drawing/2014/main" id="{E17DFB85-EA5B-4A45-B223-27679ABFE6E5}"/>
              </a:ext>
            </a:extLst>
          </p:cNvPr>
          <p:cNvSpPr/>
          <p:nvPr/>
        </p:nvSpPr>
        <p:spPr>
          <a:xfrm rot="16200000">
            <a:off x="3177888" y="3124348"/>
            <a:ext cx="284018" cy="2275607"/>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36" name="Oval 35">
            <a:extLst>
              <a:ext uri="{FF2B5EF4-FFF2-40B4-BE49-F238E27FC236}">
                <a16:creationId xmlns="" xmlns:a16="http://schemas.microsoft.com/office/drawing/2014/main" id="{C2178C8C-87A5-44E4-92FE-E4C9E7F9B3CD}"/>
              </a:ext>
            </a:extLst>
          </p:cNvPr>
          <p:cNvSpPr/>
          <p:nvPr/>
        </p:nvSpPr>
        <p:spPr>
          <a:xfrm>
            <a:off x="3706091" y="2901929"/>
            <a:ext cx="1503218" cy="1501902"/>
          </a:xfrm>
          <a:prstGeom prst="ellipse">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37" name="Oval 36">
            <a:extLst>
              <a:ext uri="{FF2B5EF4-FFF2-40B4-BE49-F238E27FC236}">
                <a16:creationId xmlns="" xmlns:a16="http://schemas.microsoft.com/office/drawing/2014/main" id="{503472B2-729A-4E08-B4FD-B0ACCEFA097D}"/>
              </a:ext>
            </a:extLst>
          </p:cNvPr>
          <p:cNvSpPr/>
          <p:nvPr/>
        </p:nvSpPr>
        <p:spPr>
          <a:xfrm>
            <a:off x="3990110" y="3185290"/>
            <a:ext cx="935181" cy="935182"/>
          </a:xfrm>
          <a:prstGeom prst="ellipse">
            <a:avLst/>
          </a:prstGeom>
          <a:gradFill>
            <a:gsLst>
              <a:gs pos="0">
                <a:srgbClr val="F0EEEF"/>
              </a:gs>
              <a:gs pos="50000">
                <a:srgbClr val="E8E4E6"/>
              </a:gs>
              <a:gs pos="100000">
                <a:srgbClr val="C1BBBE"/>
              </a:gs>
            </a:gsLst>
          </a:gra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grpSp>
        <p:nvGrpSpPr>
          <p:cNvPr id="83" name="Group 82">
            <a:extLst>
              <a:ext uri="{FF2B5EF4-FFF2-40B4-BE49-F238E27FC236}">
                <a16:creationId xmlns="" xmlns:a16="http://schemas.microsoft.com/office/drawing/2014/main" id="{E0F6E330-7AFC-4053-A25B-288ACE981CD1}"/>
              </a:ext>
            </a:extLst>
          </p:cNvPr>
          <p:cNvGrpSpPr/>
          <p:nvPr/>
        </p:nvGrpSpPr>
        <p:grpSpPr>
          <a:xfrm>
            <a:off x="6742995" y="1734816"/>
            <a:ext cx="2317877" cy="2429553"/>
            <a:chOff x="8921977" y="1394910"/>
            <a:chExt cx="2937088" cy="3239406"/>
          </a:xfrm>
        </p:grpSpPr>
        <p:sp>
          <p:nvSpPr>
            <p:cNvPr id="84" name="TextBox 83">
              <a:extLst>
                <a:ext uri="{FF2B5EF4-FFF2-40B4-BE49-F238E27FC236}">
                  <a16:creationId xmlns="" xmlns:a16="http://schemas.microsoft.com/office/drawing/2014/main" id="{AED2EF76-E92E-4D1B-8B48-FD9F9838235C}"/>
                </a:ext>
              </a:extLst>
            </p:cNvPr>
            <p:cNvSpPr txBox="1"/>
            <p:nvPr/>
          </p:nvSpPr>
          <p:spPr>
            <a:xfrm>
              <a:off x="8921977" y="1394910"/>
              <a:ext cx="2937088" cy="533480"/>
            </a:xfrm>
            <a:prstGeom prst="rect">
              <a:avLst/>
            </a:prstGeom>
            <a:noFill/>
          </p:spPr>
          <p:txBody>
            <a:bodyPr wrap="square" lIns="0" rIns="0" rtlCol="0" anchor="b">
              <a:spAutoFit/>
            </a:bodyPr>
            <a:lstStyle/>
            <a:p>
              <a:r>
                <a:rPr lang="en-US" sz="2000" b="1" noProof="1" smtClean="0">
                  <a:solidFill>
                    <a:srgbClr val="EDAC1A">
                      <a:lumMod val="75000"/>
                    </a:srgbClr>
                  </a:solidFill>
                </a:rPr>
                <a:t>Pre-visit screen</a:t>
              </a:r>
              <a:endParaRPr lang="en-US" sz="2000" b="1" noProof="1">
                <a:solidFill>
                  <a:srgbClr val="EDAC1A">
                    <a:lumMod val="75000"/>
                  </a:srgbClr>
                </a:solidFill>
              </a:endParaRPr>
            </a:p>
          </p:txBody>
        </p:sp>
        <p:sp>
          <p:nvSpPr>
            <p:cNvPr id="85" name="TextBox 84">
              <a:extLst>
                <a:ext uri="{FF2B5EF4-FFF2-40B4-BE49-F238E27FC236}">
                  <a16:creationId xmlns="" xmlns:a16="http://schemas.microsoft.com/office/drawing/2014/main" id="{79FBB003-9071-4ECF-9E3B-4BA6ED6B2DA8}"/>
                </a:ext>
              </a:extLst>
            </p:cNvPr>
            <p:cNvSpPr txBox="1"/>
            <p:nvPr/>
          </p:nvSpPr>
          <p:spPr>
            <a:xfrm>
              <a:off x="8929773" y="1925881"/>
              <a:ext cx="2929292" cy="2708435"/>
            </a:xfrm>
            <a:prstGeom prst="rect">
              <a:avLst/>
            </a:prstGeom>
            <a:noFill/>
          </p:spPr>
          <p:txBody>
            <a:bodyPr wrap="square" lIns="0" rIns="0" rtlCol="0" anchor="t">
              <a:spAutoFit/>
            </a:bodyPr>
            <a:lstStyle/>
            <a:p>
              <a:pPr marL="171450" indent="-171450">
                <a:buFont typeface="Arial" panose="020B0604020202020204" pitchFamily="34" charset="0"/>
                <a:buChar char="•"/>
              </a:pPr>
              <a:r>
                <a:rPr lang="en-US" sz="1400" noProof="1" smtClean="0">
                  <a:solidFill>
                    <a:srgbClr val="54585A">
                      <a:lumMod val="65000"/>
                      <a:lumOff val="35000"/>
                    </a:srgbClr>
                  </a:solidFill>
                </a:rPr>
                <a:t>Review clinic schedules 24-48hrs prior to visit</a:t>
              </a:r>
              <a:endParaRPr lang="en-US" sz="1400" noProof="1">
                <a:solidFill>
                  <a:srgbClr val="54585A">
                    <a:lumMod val="65000"/>
                    <a:lumOff val="35000"/>
                  </a:srgbClr>
                </a:solidFill>
              </a:endParaRPr>
            </a:p>
            <a:p>
              <a:pPr marL="171450" indent="-171450">
                <a:buFont typeface="Arial" panose="020B0604020202020204" pitchFamily="34" charset="0"/>
                <a:buChar char="•"/>
              </a:pPr>
              <a:r>
                <a:rPr lang="en-US" sz="1400" noProof="1" smtClean="0">
                  <a:solidFill>
                    <a:srgbClr val="54585A">
                      <a:lumMod val="65000"/>
                      <a:lumOff val="35000"/>
                    </a:srgbClr>
                  </a:solidFill>
                </a:rPr>
                <a:t>Assess appropriateness </a:t>
              </a:r>
              <a:r>
                <a:rPr lang="en-US" sz="1400" noProof="1">
                  <a:solidFill>
                    <a:srgbClr val="54585A">
                      <a:lumMod val="65000"/>
                      <a:lumOff val="35000"/>
                    </a:srgbClr>
                  </a:solidFill>
                </a:rPr>
                <a:t>of </a:t>
              </a:r>
              <a:r>
                <a:rPr lang="en-US" sz="1400" noProof="1" smtClean="0">
                  <a:solidFill>
                    <a:srgbClr val="54585A">
                      <a:lumMod val="65000"/>
                      <a:lumOff val="35000"/>
                    </a:srgbClr>
                  </a:solidFill>
                </a:rPr>
                <a:t>in-person visits</a:t>
              </a:r>
            </a:p>
            <a:p>
              <a:pPr marL="171450" indent="-171450">
                <a:buFont typeface="Arial" panose="020B0604020202020204" pitchFamily="34" charset="0"/>
                <a:buChar char="•"/>
              </a:pPr>
              <a:r>
                <a:rPr lang="en-US" sz="1400" noProof="1" smtClean="0">
                  <a:solidFill>
                    <a:srgbClr val="54585A">
                      <a:lumMod val="65000"/>
                      <a:lumOff val="35000"/>
                    </a:srgbClr>
                  </a:solidFill>
                </a:rPr>
                <a:t>ILI symptom screeening</a:t>
              </a:r>
            </a:p>
            <a:p>
              <a:pPr marL="171450" indent="-171450">
                <a:buFont typeface="Arial" panose="020B0604020202020204" pitchFamily="34" charset="0"/>
                <a:buChar char="•"/>
              </a:pPr>
              <a:r>
                <a:rPr lang="en-US" sz="1400" noProof="1" smtClean="0">
                  <a:solidFill>
                    <a:srgbClr val="54585A">
                      <a:lumMod val="65000"/>
                      <a:lumOff val="35000"/>
                    </a:srgbClr>
                  </a:solidFill>
                </a:rPr>
                <a:t>COVID+ in the last 40 days</a:t>
              </a:r>
            </a:p>
            <a:p>
              <a:pPr marL="171450" indent="-171450">
                <a:buFont typeface="Arial" panose="020B0604020202020204" pitchFamily="34" charset="0"/>
                <a:buChar char="•"/>
              </a:pPr>
              <a:r>
                <a:rPr lang="en-US" sz="1400" noProof="1" smtClean="0">
                  <a:solidFill>
                    <a:srgbClr val="54585A">
                      <a:lumMod val="65000"/>
                      <a:lumOff val="35000"/>
                    </a:srgbClr>
                  </a:solidFill>
                </a:rPr>
                <a:t>COVID Flag</a:t>
              </a:r>
            </a:p>
            <a:p>
              <a:pPr marL="171450" indent="-171450">
                <a:buFont typeface="Arial" panose="020B0604020202020204" pitchFamily="34" charset="0"/>
                <a:buChar char="•"/>
              </a:pPr>
              <a:r>
                <a:rPr lang="en-US" sz="1400" noProof="1" smtClean="0">
                  <a:solidFill>
                    <a:srgbClr val="54585A">
                      <a:lumMod val="65000"/>
                      <a:lumOff val="35000"/>
                    </a:srgbClr>
                  </a:solidFill>
                </a:rPr>
                <a:t>Clinical Clearance Guidelines</a:t>
              </a:r>
            </a:p>
          </p:txBody>
        </p:sp>
      </p:grpSp>
      <p:grpSp>
        <p:nvGrpSpPr>
          <p:cNvPr id="92" name="Group 91">
            <a:extLst>
              <a:ext uri="{FF2B5EF4-FFF2-40B4-BE49-F238E27FC236}">
                <a16:creationId xmlns="" xmlns:a16="http://schemas.microsoft.com/office/drawing/2014/main" id="{D8606C1A-CD77-4000-A568-799776B5C3BE}"/>
              </a:ext>
            </a:extLst>
          </p:cNvPr>
          <p:cNvGrpSpPr/>
          <p:nvPr/>
        </p:nvGrpSpPr>
        <p:grpSpPr>
          <a:xfrm>
            <a:off x="367291" y="1450749"/>
            <a:ext cx="2110940" cy="2521886"/>
            <a:chOff x="332936" y="2555951"/>
            <a:chExt cx="2937088" cy="3362510"/>
          </a:xfrm>
        </p:grpSpPr>
        <p:sp>
          <p:nvSpPr>
            <p:cNvPr id="93" name="TextBox 92">
              <a:extLst>
                <a:ext uri="{FF2B5EF4-FFF2-40B4-BE49-F238E27FC236}">
                  <a16:creationId xmlns="" xmlns:a16="http://schemas.microsoft.com/office/drawing/2014/main" id="{FC0A4414-32D0-42A0-B5D0-2A1AE0B84F42}"/>
                </a:ext>
              </a:extLst>
            </p:cNvPr>
            <p:cNvSpPr txBox="1"/>
            <p:nvPr/>
          </p:nvSpPr>
          <p:spPr>
            <a:xfrm>
              <a:off x="332936" y="2555951"/>
              <a:ext cx="2937088" cy="533480"/>
            </a:xfrm>
            <a:prstGeom prst="rect">
              <a:avLst/>
            </a:prstGeom>
            <a:noFill/>
          </p:spPr>
          <p:txBody>
            <a:bodyPr wrap="square" lIns="0" rIns="0" rtlCol="0" anchor="b">
              <a:spAutoFit/>
            </a:bodyPr>
            <a:lstStyle/>
            <a:p>
              <a:r>
                <a:rPr lang="en-US" sz="2000" b="1" noProof="1" smtClean="0">
                  <a:solidFill>
                    <a:srgbClr val="DF6426"/>
                  </a:solidFill>
                </a:rPr>
                <a:t>Scheduling</a:t>
              </a:r>
              <a:endParaRPr lang="en-US" sz="2000" b="1" noProof="1">
                <a:solidFill>
                  <a:srgbClr val="DF6426"/>
                </a:solidFill>
              </a:endParaRPr>
            </a:p>
          </p:txBody>
        </p:sp>
        <p:sp>
          <p:nvSpPr>
            <p:cNvPr id="94" name="TextBox 93">
              <a:extLst>
                <a:ext uri="{FF2B5EF4-FFF2-40B4-BE49-F238E27FC236}">
                  <a16:creationId xmlns="" xmlns:a16="http://schemas.microsoft.com/office/drawing/2014/main" id="{C2E7ABD7-2AE5-4602-BFE3-BD4785C8992E}"/>
                </a:ext>
              </a:extLst>
            </p:cNvPr>
            <p:cNvSpPr txBox="1"/>
            <p:nvPr/>
          </p:nvSpPr>
          <p:spPr>
            <a:xfrm>
              <a:off x="340730" y="3086921"/>
              <a:ext cx="2929294" cy="2831540"/>
            </a:xfrm>
            <a:prstGeom prst="rect">
              <a:avLst/>
            </a:prstGeom>
            <a:noFill/>
          </p:spPr>
          <p:txBody>
            <a:bodyPr wrap="square" lIns="0" rIns="0" rtlCol="0" anchor="t">
              <a:spAutoFit/>
            </a:bodyPr>
            <a:lstStyle/>
            <a:p>
              <a:pPr marL="171450" indent="-171450">
                <a:buFont typeface="Arial" panose="020B0604020202020204" pitchFamily="34" charset="0"/>
                <a:buChar char="•"/>
              </a:pPr>
              <a:r>
                <a:rPr lang="en-US" sz="1400" noProof="1" smtClean="0">
                  <a:solidFill>
                    <a:srgbClr val="54585A">
                      <a:lumMod val="65000"/>
                      <a:lumOff val="35000"/>
                    </a:srgbClr>
                  </a:solidFill>
                </a:rPr>
                <a:t>ILI symptoms screening (current/last 40 days)</a:t>
              </a:r>
            </a:p>
            <a:p>
              <a:pPr marL="171450" indent="-171450">
                <a:buFont typeface="Arial" panose="020B0604020202020204" pitchFamily="34" charset="0"/>
                <a:buChar char="•"/>
              </a:pPr>
              <a:r>
                <a:rPr lang="en-US" sz="1400" noProof="1" smtClean="0">
                  <a:solidFill>
                    <a:srgbClr val="54585A">
                      <a:lumMod val="65000"/>
                      <a:lumOff val="35000"/>
                    </a:srgbClr>
                  </a:solidFill>
                </a:rPr>
                <a:t>COVID+ in the last 40 days</a:t>
              </a:r>
            </a:p>
            <a:p>
              <a:pPr marL="171450" indent="-171450">
                <a:buFont typeface="Arial" panose="020B0604020202020204" pitchFamily="34" charset="0"/>
                <a:buChar char="•"/>
              </a:pPr>
              <a:r>
                <a:rPr lang="en-US" sz="1400" noProof="1" smtClean="0">
                  <a:solidFill>
                    <a:srgbClr val="54585A">
                      <a:lumMod val="65000"/>
                      <a:lumOff val="35000"/>
                    </a:srgbClr>
                  </a:solidFill>
                </a:rPr>
                <a:t>Telehealth vs. In-person</a:t>
              </a:r>
            </a:p>
            <a:p>
              <a:pPr marL="171450" indent="-171450">
                <a:buFont typeface="Arial" panose="020B0604020202020204" pitchFamily="34" charset="0"/>
                <a:buChar char="•"/>
              </a:pPr>
              <a:r>
                <a:rPr lang="en-US" sz="1400" noProof="1" smtClean="0">
                  <a:solidFill>
                    <a:srgbClr val="54585A">
                      <a:lumMod val="65000"/>
                      <a:lumOff val="35000"/>
                    </a:srgbClr>
                  </a:solidFill>
                </a:rPr>
                <a:t>Pre-Procedural testing</a:t>
              </a:r>
            </a:p>
            <a:p>
              <a:pPr marL="171450" indent="-171450">
                <a:buFont typeface="Arial" panose="020B0604020202020204" pitchFamily="34" charset="0"/>
                <a:buChar char="•"/>
              </a:pPr>
              <a:r>
                <a:rPr lang="en-US" sz="1400" noProof="1" smtClean="0">
                  <a:solidFill>
                    <a:srgbClr val="54585A">
                      <a:lumMod val="65000"/>
                      <a:lumOff val="35000"/>
                    </a:srgbClr>
                  </a:solidFill>
                </a:rPr>
                <a:t>Reinforce universal  masking requirements on campus</a:t>
              </a:r>
            </a:p>
            <a:p>
              <a:pPr algn="just"/>
              <a:endParaRPr lang="en-US" sz="1000" noProof="1" smtClean="0">
                <a:solidFill>
                  <a:srgbClr val="54585A">
                    <a:lumMod val="65000"/>
                    <a:lumOff val="35000"/>
                  </a:srgbClr>
                </a:solidFill>
              </a:endParaRPr>
            </a:p>
            <a:p>
              <a:pPr marL="171450" indent="-171450" algn="just">
                <a:buFont typeface="Arial" panose="020B0604020202020204" pitchFamily="34" charset="0"/>
                <a:buChar char="•"/>
              </a:pPr>
              <a:endParaRPr lang="en-US" sz="1000" noProof="1">
                <a:solidFill>
                  <a:srgbClr val="54585A">
                    <a:lumMod val="65000"/>
                    <a:lumOff val="35000"/>
                  </a:srgbClr>
                </a:solidFill>
              </a:endParaRPr>
            </a:p>
          </p:txBody>
        </p:sp>
      </p:grpSp>
      <p:grpSp>
        <p:nvGrpSpPr>
          <p:cNvPr id="95" name="Group 94">
            <a:extLst>
              <a:ext uri="{FF2B5EF4-FFF2-40B4-BE49-F238E27FC236}">
                <a16:creationId xmlns="" xmlns:a16="http://schemas.microsoft.com/office/drawing/2014/main" id="{727FA792-E59A-4AE1-A816-BE7F1066A7BA}"/>
              </a:ext>
            </a:extLst>
          </p:cNvPr>
          <p:cNvGrpSpPr/>
          <p:nvPr/>
        </p:nvGrpSpPr>
        <p:grpSpPr>
          <a:xfrm>
            <a:off x="6742995" y="4538557"/>
            <a:ext cx="2202816" cy="1998667"/>
            <a:chOff x="8921977" y="4001571"/>
            <a:chExt cx="2937088" cy="2664885"/>
          </a:xfrm>
        </p:grpSpPr>
        <p:sp>
          <p:nvSpPr>
            <p:cNvPr id="96" name="TextBox 95">
              <a:extLst>
                <a:ext uri="{FF2B5EF4-FFF2-40B4-BE49-F238E27FC236}">
                  <a16:creationId xmlns="" xmlns:a16="http://schemas.microsoft.com/office/drawing/2014/main" id="{D40A1205-259B-4915-80B3-5B87629EB4A7}"/>
                </a:ext>
              </a:extLst>
            </p:cNvPr>
            <p:cNvSpPr txBox="1"/>
            <p:nvPr/>
          </p:nvSpPr>
          <p:spPr>
            <a:xfrm>
              <a:off x="8921977" y="4001571"/>
              <a:ext cx="2937088" cy="533480"/>
            </a:xfrm>
            <a:prstGeom prst="rect">
              <a:avLst/>
            </a:prstGeom>
            <a:noFill/>
          </p:spPr>
          <p:txBody>
            <a:bodyPr wrap="square" lIns="0" rIns="0" rtlCol="0" anchor="b">
              <a:spAutoFit/>
            </a:bodyPr>
            <a:lstStyle/>
            <a:p>
              <a:r>
                <a:rPr lang="en-US" sz="2000" b="1" noProof="1" smtClean="0">
                  <a:solidFill>
                    <a:srgbClr val="B1ACCE">
                      <a:lumMod val="75000"/>
                    </a:srgbClr>
                  </a:solidFill>
                </a:rPr>
                <a:t>Arrival to campus</a:t>
              </a:r>
              <a:endParaRPr lang="en-US" sz="2000" b="1" noProof="1">
                <a:solidFill>
                  <a:srgbClr val="B1ACCE">
                    <a:lumMod val="75000"/>
                  </a:srgbClr>
                </a:solidFill>
              </a:endParaRPr>
            </a:p>
          </p:txBody>
        </p:sp>
        <p:sp>
          <p:nvSpPr>
            <p:cNvPr id="97" name="TextBox 96">
              <a:extLst>
                <a:ext uri="{FF2B5EF4-FFF2-40B4-BE49-F238E27FC236}">
                  <a16:creationId xmlns="" xmlns:a16="http://schemas.microsoft.com/office/drawing/2014/main" id="{4E60F2A4-FF6E-44AF-B4BD-DC58539DE09F}"/>
                </a:ext>
              </a:extLst>
            </p:cNvPr>
            <p:cNvSpPr txBox="1"/>
            <p:nvPr/>
          </p:nvSpPr>
          <p:spPr>
            <a:xfrm>
              <a:off x="8929772" y="4532542"/>
              <a:ext cx="2929293" cy="2133914"/>
            </a:xfrm>
            <a:prstGeom prst="rect">
              <a:avLst/>
            </a:prstGeom>
            <a:noFill/>
          </p:spPr>
          <p:txBody>
            <a:bodyPr wrap="square" lIns="0" rIns="0" rtlCol="0" anchor="t">
              <a:spAutoFit/>
            </a:bodyPr>
            <a:lstStyle/>
            <a:p>
              <a:pPr marL="171450" indent="-171450" algn="just">
                <a:buFont typeface="Arial" panose="020B0604020202020204" pitchFamily="34" charset="0"/>
                <a:buChar char="•"/>
              </a:pPr>
              <a:r>
                <a:rPr lang="en-US" sz="1400" noProof="1" smtClean="0">
                  <a:solidFill>
                    <a:srgbClr val="54585A">
                      <a:lumMod val="65000"/>
                      <a:lumOff val="35000"/>
                    </a:srgbClr>
                  </a:solidFill>
                </a:rPr>
                <a:t>Universal masking</a:t>
              </a:r>
            </a:p>
            <a:p>
              <a:pPr marL="171450" indent="-171450" algn="just">
                <a:buFont typeface="Arial" panose="020B0604020202020204" pitchFamily="34" charset="0"/>
                <a:buChar char="•"/>
              </a:pPr>
              <a:r>
                <a:rPr lang="en-US" sz="1400" noProof="1" smtClean="0">
                  <a:solidFill>
                    <a:srgbClr val="54585A">
                      <a:lumMod val="65000"/>
                      <a:lumOff val="35000"/>
                    </a:srgbClr>
                  </a:solidFill>
                </a:rPr>
                <a:t>Temperature screening</a:t>
              </a:r>
            </a:p>
            <a:p>
              <a:pPr marL="171450" indent="-171450" algn="just">
                <a:buFont typeface="Arial" panose="020B0604020202020204" pitchFamily="34" charset="0"/>
                <a:buChar char="•"/>
              </a:pPr>
              <a:r>
                <a:rPr lang="en-US" sz="1400" noProof="1" smtClean="0">
                  <a:solidFill>
                    <a:srgbClr val="54585A">
                      <a:lumMod val="65000"/>
                      <a:lumOff val="35000"/>
                    </a:srgbClr>
                  </a:solidFill>
                </a:rPr>
                <a:t>ILI symptoms screening</a:t>
              </a:r>
              <a:endParaRPr lang="en-US" sz="1400" noProof="1">
                <a:solidFill>
                  <a:srgbClr val="54585A">
                    <a:lumMod val="65000"/>
                    <a:lumOff val="35000"/>
                  </a:srgbClr>
                </a:solidFill>
              </a:endParaRPr>
            </a:p>
            <a:p>
              <a:pPr marL="171450" indent="-171450" algn="just">
                <a:buFont typeface="Arial" panose="020B0604020202020204" pitchFamily="34" charset="0"/>
                <a:buChar char="•"/>
              </a:pPr>
              <a:r>
                <a:rPr lang="en-US" sz="1400" noProof="1">
                  <a:solidFill>
                    <a:srgbClr val="54585A">
                      <a:lumMod val="65000"/>
                      <a:lumOff val="35000"/>
                    </a:srgbClr>
                  </a:solidFill>
                </a:rPr>
                <a:t>COVID+ in the last </a:t>
              </a:r>
              <a:r>
                <a:rPr lang="en-US" sz="1400" noProof="1" smtClean="0">
                  <a:solidFill>
                    <a:srgbClr val="54585A">
                      <a:lumMod val="65000"/>
                      <a:lumOff val="35000"/>
                    </a:srgbClr>
                  </a:solidFill>
                </a:rPr>
                <a:t>40 days</a:t>
              </a:r>
            </a:p>
            <a:p>
              <a:pPr marL="171450" indent="-171450">
                <a:buFont typeface="Arial" panose="020B0604020202020204" pitchFamily="34" charset="0"/>
                <a:buChar char="•"/>
              </a:pPr>
              <a:r>
                <a:rPr lang="en-US" sz="1400" noProof="1" smtClean="0">
                  <a:solidFill>
                    <a:srgbClr val="54585A">
                      <a:lumMod val="65000"/>
                      <a:lumOff val="35000"/>
                    </a:srgbClr>
                  </a:solidFill>
                </a:rPr>
                <a:t>If symptomatic, warm handoff to the clinic team (site dependant)</a:t>
              </a:r>
              <a:endParaRPr lang="en-US" sz="1400" noProof="1">
                <a:solidFill>
                  <a:srgbClr val="54585A">
                    <a:lumMod val="65000"/>
                    <a:lumOff val="35000"/>
                  </a:srgbClr>
                </a:solidFill>
              </a:endParaRPr>
            </a:p>
          </p:txBody>
        </p:sp>
      </p:grpSp>
      <p:grpSp>
        <p:nvGrpSpPr>
          <p:cNvPr id="98" name="Group 97">
            <a:extLst>
              <a:ext uri="{FF2B5EF4-FFF2-40B4-BE49-F238E27FC236}">
                <a16:creationId xmlns="" xmlns:a16="http://schemas.microsoft.com/office/drawing/2014/main" id="{C4245A8A-6015-4389-A2D4-65443B6E0D02}"/>
              </a:ext>
            </a:extLst>
          </p:cNvPr>
          <p:cNvGrpSpPr/>
          <p:nvPr/>
        </p:nvGrpSpPr>
        <p:grpSpPr>
          <a:xfrm>
            <a:off x="364904" y="4141463"/>
            <a:ext cx="2136745" cy="2860443"/>
            <a:chOff x="332936" y="4580523"/>
            <a:chExt cx="2937088" cy="3813920"/>
          </a:xfrm>
        </p:grpSpPr>
        <p:sp>
          <p:nvSpPr>
            <p:cNvPr id="99" name="TextBox 98">
              <a:extLst>
                <a:ext uri="{FF2B5EF4-FFF2-40B4-BE49-F238E27FC236}">
                  <a16:creationId xmlns="" xmlns:a16="http://schemas.microsoft.com/office/drawing/2014/main" id="{C56C3F03-1E56-4C3A-BD6F-7735F8790D96}"/>
                </a:ext>
              </a:extLst>
            </p:cNvPr>
            <p:cNvSpPr txBox="1"/>
            <p:nvPr/>
          </p:nvSpPr>
          <p:spPr>
            <a:xfrm>
              <a:off x="332936" y="4580523"/>
              <a:ext cx="2937088" cy="533480"/>
            </a:xfrm>
            <a:prstGeom prst="rect">
              <a:avLst/>
            </a:prstGeom>
            <a:noFill/>
          </p:spPr>
          <p:txBody>
            <a:bodyPr wrap="square" lIns="0" rIns="0" rtlCol="0" anchor="b">
              <a:spAutoFit/>
            </a:bodyPr>
            <a:lstStyle/>
            <a:p>
              <a:r>
                <a:rPr lang="en-US" sz="2000" b="1" noProof="1" smtClean="0">
                  <a:solidFill>
                    <a:srgbClr val="61468B"/>
                  </a:solidFill>
                </a:rPr>
                <a:t>Check-in</a:t>
              </a:r>
              <a:endParaRPr lang="en-US" sz="2000" b="1" noProof="1">
                <a:solidFill>
                  <a:srgbClr val="61468B"/>
                </a:solidFill>
              </a:endParaRPr>
            </a:p>
          </p:txBody>
        </p:sp>
        <p:sp>
          <p:nvSpPr>
            <p:cNvPr id="100" name="TextBox 99">
              <a:extLst>
                <a:ext uri="{FF2B5EF4-FFF2-40B4-BE49-F238E27FC236}">
                  <a16:creationId xmlns="" xmlns:a16="http://schemas.microsoft.com/office/drawing/2014/main" id="{4617C12A-038E-4578-8C7E-16608F3902EF}"/>
                </a:ext>
              </a:extLst>
            </p:cNvPr>
            <p:cNvSpPr txBox="1"/>
            <p:nvPr/>
          </p:nvSpPr>
          <p:spPr>
            <a:xfrm>
              <a:off x="340732" y="5111495"/>
              <a:ext cx="2929292" cy="3282948"/>
            </a:xfrm>
            <a:prstGeom prst="rect">
              <a:avLst/>
            </a:prstGeom>
            <a:noFill/>
          </p:spPr>
          <p:txBody>
            <a:bodyPr wrap="square" lIns="0" rIns="0" rtlCol="0" anchor="t">
              <a:spAutoFit/>
            </a:bodyPr>
            <a:lstStyle/>
            <a:p>
              <a:pPr marL="171450" indent="-171450">
                <a:buFont typeface="Arial" panose="020B0604020202020204" pitchFamily="34" charset="0"/>
                <a:buChar char="•"/>
              </a:pPr>
              <a:r>
                <a:rPr lang="en-US" sz="1400" noProof="1" smtClean="0">
                  <a:solidFill>
                    <a:srgbClr val="54585A">
                      <a:lumMod val="65000"/>
                      <a:lumOff val="35000"/>
                    </a:srgbClr>
                  </a:solidFill>
                </a:rPr>
                <a:t>ILI symptom screening</a:t>
              </a:r>
            </a:p>
            <a:p>
              <a:pPr marL="171450" indent="-171450">
                <a:buFont typeface="Arial" panose="020B0604020202020204" pitchFamily="34" charset="0"/>
                <a:buChar char="•"/>
              </a:pPr>
              <a:r>
                <a:rPr lang="en-US" sz="1400" noProof="1" smtClean="0">
                  <a:solidFill>
                    <a:srgbClr val="54585A">
                      <a:lumMod val="65000"/>
                      <a:lumOff val="35000"/>
                    </a:srgbClr>
                  </a:solidFill>
                </a:rPr>
                <a:t>COVID+ in the last 40 days</a:t>
              </a:r>
            </a:p>
            <a:p>
              <a:pPr marL="171450" indent="-171450">
                <a:buFont typeface="Arial" panose="020B0604020202020204" pitchFamily="34" charset="0"/>
                <a:buChar char="•"/>
              </a:pPr>
              <a:r>
                <a:rPr lang="en-US" sz="1400" noProof="1" smtClean="0">
                  <a:solidFill>
                    <a:srgbClr val="54585A">
                      <a:lumMod val="65000"/>
                      <a:lumOff val="35000"/>
                    </a:srgbClr>
                  </a:solidFill>
                </a:rPr>
                <a:t>COVID flag </a:t>
              </a:r>
            </a:p>
            <a:p>
              <a:pPr marL="171450" indent="-171450">
                <a:buFont typeface="Arial" panose="020B0604020202020204" pitchFamily="34" charset="0"/>
                <a:buChar char="•"/>
              </a:pPr>
              <a:r>
                <a:rPr lang="en-US" sz="1400" noProof="1" smtClean="0">
                  <a:solidFill>
                    <a:srgbClr val="54585A">
                      <a:lumMod val="65000"/>
                      <a:lumOff val="35000"/>
                    </a:srgbClr>
                  </a:solidFill>
                </a:rPr>
                <a:t>If positive screening, activate COVID workflows based on the ambulatory clinic algorithm</a:t>
              </a:r>
              <a:endParaRPr lang="en-US" sz="1400" noProof="1">
                <a:solidFill>
                  <a:srgbClr val="54585A">
                    <a:lumMod val="65000"/>
                    <a:lumOff val="35000"/>
                  </a:srgbClr>
                </a:solidFill>
              </a:endParaRPr>
            </a:p>
          </p:txBody>
        </p:sp>
      </p:grpSp>
      <p:pic>
        <p:nvPicPr>
          <p:cNvPr id="101" name="Graphic 100" descr="Users">
            <a:extLst>
              <a:ext uri="{FF2B5EF4-FFF2-40B4-BE49-F238E27FC236}">
                <a16:creationId xmlns="" xmlns:a16="http://schemas.microsoft.com/office/drawing/2014/main" id="{1196CA84-AAE9-4098-8779-851942947C2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114800" y="3309816"/>
            <a:ext cx="685800" cy="685800"/>
          </a:xfrm>
          <a:prstGeom prst="rect">
            <a:avLst/>
          </a:prstGeom>
        </p:spPr>
      </p:pic>
      <p:sp>
        <p:nvSpPr>
          <p:cNvPr id="20" name="Rectangle: Rounded Corners 19">
            <a:extLst>
              <a:ext uri="{FF2B5EF4-FFF2-40B4-BE49-F238E27FC236}">
                <a16:creationId xmlns="" xmlns:a16="http://schemas.microsoft.com/office/drawing/2014/main" id="{0676E147-58F9-4C0C-9107-73A9A1AF22E9}"/>
              </a:ext>
            </a:extLst>
          </p:cNvPr>
          <p:cNvSpPr/>
          <p:nvPr/>
        </p:nvSpPr>
        <p:spPr>
          <a:xfrm>
            <a:off x="2655340" y="1721797"/>
            <a:ext cx="649907" cy="649907"/>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a:solidFill>
                  <a:prstClr val="white"/>
                </a:solidFill>
              </a:rPr>
              <a:t>1</a:t>
            </a:r>
          </a:p>
        </p:txBody>
      </p:sp>
      <p:sp>
        <p:nvSpPr>
          <p:cNvPr id="102" name="Rectangle: Rounded Corners 101">
            <a:extLst>
              <a:ext uri="{FF2B5EF4-FFF2-40B4-BE49-F238E27FC236}">
                <a16:creationId xmlns="" xmlns:a16="http://schemas.microsoft.com/office/drawing/2014/main" id="{4199F40C-9AA8-4A42-9767-AD44682ECA92}"/>
              </a:ext>
            </a:extLst>
          </p:cNvPr>
          <p:cNvSpPr/>
          <p:nvPr/>
        </p:nvSpPr>
        <p:spPr>
          <a:xfrm>
            <a:off x="5902271" y="2136813"/>
            <a:ext cx="649907" cy="649907"/>
          </a:xfrm>
          <a:prstGeom prst="roundRect">
            <a:avLst/>
          </a:prstGeom>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a:solidFill>
                  <a:srgbClr val="54585A">
                    <a:lumMod val="85000"/>
                    <a:lumOff val="15000"/>
                  </a:srgbClr>
                </a:solidFill>
              </a:rPr>
              <a:t>2</a:t>
            </a:r>
          </a:p>
        </p:txBody>
      </p:sp>
      <p:sp>
        <p:nvSpPr>
          <p:cNvPr id="103" name="Rectangle: Rounded Corners 102">
            <a:extLst>
              <a:ext uri="{FF2B5EF4-FFF2-40B4-BE49-F238E27FC236}">
                <a16:creationId xmlns="" xmlns:a16="http://schemas.microsoft.com/office/drawing/2014/main" id="{B2B2EA60-34F0-4AEC-8013-C61C4253023E}"/>
              </a:ext>
            </a:extLst>
          </p:cNvPr>
          <p:cNvSpPr/>
          <p:nvPr/>
        </p:nvSpPr>
        <p:spPr>
          <a:xfrm>
            <a:off x="5026364" y="4890135"/>
            <a:ext cx="649907" cy="649907"/>
          </a:xfrm>
          <a:prstGeom prst="round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a:solidFill>
                  <a:srgbClr val="54585A">
                    <a:lumMod val="85000"/>
                    <a:lumOff val="15000"/>
                  </a:srgbClr>
                </a:solidFill>
              </a:rPr>
              <a:t>3</a:t>
            </a:r>
          </a:p>
        </p:txBody>
      </p:sp>
      <p:sp>
        <p:nvSpPr>
          <p:cNvPr id="104" name="Rectangle: Rounded Corners 103">
            <a:extLst>
              <a:ext uri="{FF2B5EF4-FFF2-40B4-BE49-F238E27FC236}">
                <a16:creationId xmlns="" xmlns:a16="http://schemas.microsoft.com/office/drawing/2014/main" id="{5D148685-A3A3-4894-B783-32523147D42A}"/>
              </a:ext>
            </a:extLst>
          </p:cNvPr>
          <p:cNvSpPr/>
          <p:nvPr/>
        </p:nvSpPr>
        <p:spPr>
          <a:xfrm>
            <a:off x="2045040" y="3943200"/>
            <a:ext cx="649907" cy="649907"/>
          </a:xfrm>
          <a:prstGeom prst="round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a:solidFill>
                  <a:prstClr val="white"/>
                </a:solidFill>
              </a:rPr>
              <a:t>4</a:t>
            </a:r>
          </a:p>
        </p:txBody>
      </p:sp>
    </p:spTree>
    <p:extLst>
      <p:ext uri="{BB962C8B-B14F-4D97-AF65-F5344CB8AC3E}">
        <p14:creationId xmlns:p14="http://schemas.microsoft.com/office/powerpoint/2010/main" val="2948827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Telehealth and Technology to Support </a:t>
            </a:r>
            <a:r>
              <a:rPr lang="en-US" dirty="0"/>
              <a:t>S</a:t>
            </a:r>
            <a:r>
              <a:rPr lang="en-US" dirty="0" smtClean="0"/>
              <a:t>afety</a:t>
            </a:r>
            <a:endParaRPr lang="en-US" dirty="0"/>
          </a:p>
        </p:txBody>
      </p:sp>
      <p:sp>
        <p:nvSpPr>
          <p:cNvPr id="3" name="Content Placeholder 2"/>
          <p:cNvSpPr>
            <a:spLocks noGrp="1"/>
          </p:cNvSpPr>
          <p:nvPr>
            <p:ph idx="1"/>
          </p:nvPr>
        </p:nvSpPr>
        <p:spPr>
          <a:xfrm>
            <a:off x="304800" y="1271260"/>
            <a:ext cx="4800600" cy="914400"/>
          </a:xfrm>
          <a:prstGeom prst="callout2">
            <a:avLst/>
          </a:prstGeom>
        </p:spPr>
        <p:txBody>
          <a:bodyPr/>
          <a:lstStyle/>
          <a:p>
            <a:pPr marL="0" indent="0">
              <a:buNone/>
            </a:pPr>
            <a:r>
              <a:rPr lang="en-US" b="1" dirty="0" smtClean="0"/>
              <a:t>Telehealth visits </a:t>
            </a:r>
            <a:r>
              <a:rPr lang="en-US" dirty="0" smtClean="0"/>
              <a:t>are a great way to safely evaluate patients with ILI symptoms or to treat high risk patients without having them come into the office. </a:t>
            </a:r>
            <a:r>
              <a:rPr lang="en-US" b="1" dirty="0" smtClean="0"/>
              <a:t>Doximity</a:t>
            </a:r>
            <a:r>
              <a:rPr lang="en-US" dirty="0" smtClean="0"/>
              <a:t> is NM’s primary video and audio telehealth visit solution</a:t>
            </a:r>
          </a:p>
        </p:txBody>
      </p:sp>
      <p:sp>
        <p:nvSpPr>
          <p:cNvPr id="5" name="Content Placeholder 2"/>
          <p:cNvSpPr txBox="1">
            <a:spLocks/>
          </p:cNvSpPr>
          <p:nvPr/>
        </p:nvSpPr>
        <p:spPr>
          <a:xfrm>
            <a:off x="304800" y="2678347"/>
            <a:ext cx="4419600" cy="914400"/>
          </a:xfrm>
          <a:prstGeom prst="rect">
            <a:avLst/>
          </a:prstGeom>
        </p:spPr>
        <p:txBody>
          <a:bodyPr vert="horz" lIns="0" tIns="0" rIns="91440" bIns="45720" rtlCol="0">
            <a:noAutofit/>
          </a:bodyPr>
          <a:lstStyle>
            <a:lvl1pPr marL="154089" indent="-154089" algn="l" defTabSz="806867" rtl="0" eaLnBrk="1" latinLnBrk="0" hangingPunct="1">
              <a:spcBef>
                <a:spcPct val="20000"/>
              </a:spcBef>
              <a:buClr>
                <a:schemeClr val="accent1"/>
              </a:buClr>
              <a:buFont typeface="Arial" pitchFamily="34" charset="0"/>
              <a:buChar char="•"/>
              <a:defRPr sz="1632" kern="1200" spc="-44" baseline="0">
                <a:solidFill>
                  <a:schemeClr val="tx1"/>
                </a:solidFill>
                <a:latin typeface="+mn-lt"/>
                <a:ea typeface="+mn-ea"/>
                <a:cs typeface="+mn-cs"/>
              </a:defRPr>
            </a:lvl1pPr>
            <a:lvl2pPr marL="403433" indent="-221328" algn="l" defTabSz="806867" rtl="0" eaLnBrk="1" latinLnBrk="0" hangingPunct="1">
              <a:spcBef>
                <a:spcPct val="20000"/>
              </a:spcBef>
              <a:buClr>
                <a:srgbClr val="605F62"/>
              </a:buClr>
              <a:buFont typeface="Symbol" pitchFamily="18" charset="2"/>
              <a:buChar char="-"/>
              <a:defRPr sz="1632" kern="1200" spc="-44" baseline="0">
                <a:solidFill>
                  <a:schemeClr val="tx1"/>
                </a:solidFill>
                <a:latin typeface="+mn-lt"/>
                <a:ea typeface="+mn-ea"/>
                <a:cs typeface="+mn-cs"/>
              </a:defRPr>
            </a:lvl2pPr>
            <a:lvl3pPr marL="547717" indent="-144284" algn="l" defTabSz="806867" rtl="0" eaLnBrk="1" latinLnBrk="0" hangingPunct="1">
              <a:spcBef>
                <a:spcPct val="20000"/>
              </a:spcBef>
              <a:buClr>
                <a:srgbClr val="605F62"/>
              </a:buClr>
              <a:buFont typeface="Arial" pitchFamily="34" charset="0"/>
              <a:buChar char="•"/>
              <a:defRPr sz="1235" kern="1200" spc="-44" baseline="0">
                <a:solidFill>
                  <a:schemeClr val="tx1"/>
                </a:solidFill>
                <a:latin typeface="+mn-lt"/>
                <a:ea typeface="+mn-ea"/>
                <a:cs typeface="+mn-cs"/>
              </a:defRPr>
            </a:lvl3pPr>
            <a:lvl4pPr marL="710211" indent="-152689" algn="l" defTabSz="806867" rtl="0" eaLnBrk="1" latinLnBrk="0" hangingPunct="1">
              <a:spcBef>
                <a:spcPct val="20000"/>
              </a:spcBef>
              <a:buClr>
                <a:srgbClr val="605F62"/>
              </a:buClr>
              <a:buFont typeface="Arial" pitchFamily="34" charset="0"/>
              <a:buChar char="•"/>
              <a:defRPr sz="1235" kern="1200" spc="-44" baseline="0">
                <a:solidFill>
                  <a:schemeClr val="tx1"/>
                </a:solidFill>
                <a:latin typeface="+mn-lt"/>
                <a:ea typeface="+mn-ea"/>
                <a:cs typeface="+mn-cs"/>
              </a:defRPr>
            </a:lvl4pPr>
            <a:lvl5pPr marL="854494" indent="-144284" algn="l" defTabSz="806867" rtl="0" eaLnBrk="1" latinLnBrk="0" hangingPunct="1">
              <a:spcBef>
                <a:spcPct val="20000"/>
              </a:spcBef>
              <a:buClr>
                <a:srgbClr val="605F62"/>
              </a:buClr>
              <a:buFont typeface="Arial" pitchFamily="34" charset="0"/>
              <a:buChar char="•"/>
              <a:defRPr sz="1235" kern="1200" spc="-44" baseline="0">
                <a:solidFill>
                  <a:schemeClr val="tx1"/>
                </a:solidFill>
                <a:latin typeface="+mn-lt"/>
                <a:ea typeface="+mn-ea"/>
                <a:cs typeface="+mn-cs"/>
              </a:defRPr>
            </a:lvl5pPr>
            <a:lvl6pPr marL="22188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6pPr>
            <a:lvl7pPr marL="2622316"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7pPr>
            <a:lvl8pPr marL="3025750"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8pPr>
            <a:lvl9pPr marL="34291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9pPr>
          </a:lstStyle>
          <a:p>
            <a:pPr marL="0" indent="0">
              <a:buClr>
                <a:srgbClr val="61468B"/>
              </a:buClr>
              <a:buFont typeface="Arial" pitchFamily="34" charset="0"/>
              <a:buNone/>
            </a:pPr>
            <a:r>
              <a:rPr lang="en-US" b="1" dirty="0" smtClean="0">
                <a:solidFill>
                  <a:srgbClr val="54585A"/>
                </a:solidFill>
              </a:rPr>
              <a:t>Visit Guides </a:t>
            </a:r>
            <a:r>
              <a:rPr lang="en-US" dirty="0" smtClean="0">
                <a:solidFill>
                  <a:srgbClr val="54585A"/>
                </a:solidFill>
              </a:rPr>
              <a:t>are being sent to patients in advance of all visits to provide instructions for both in-person and telehealth visits</a:t>
            </a:r>
          </a:p>
        </p:txBody>
      </p:sp>
      <p:sp>
        <p:nvSpPr>
          <p:cNvPr id="6" name="Content Placeholder 2"/>
          <p:cNvSpPr txBox="1">
            <a:spLocks/>
          </p:cNvSpPr>
          <p:nvPr/>
        </p:nvSpPr>
        <p:spPr>
          <a:xfrm>
            <a:off x="304800" y="3921481"/>
            <a:ext cx="4191000" cy="838200"/>
          </a:xfrm>
          <a:prstGeom prst="rect">
            <a:avLst/>
          </a:prstGeom>
        </p:spPr>
        <p:txBody>
          <a:bodyPr vert="horz" lIns="0" tIns="0" rIns="91440" bIns="45720" rtlCol="0">
            <a:noAutofit/>
          </a:bodyPr>
          <a:lstStyle>
            <a:lvl1pPr marL="154089" indent="-154089" algn="l" defTabSz="806867" rtl="0" eaLnBrk="1" latinLnBrk="0" hangingPunct="1">
              <a:spcBef>
                <a:spcPct val="20000"/>
              </a:spcBef>
              <a:buClr>
                <a:schemeClr val="accent1"/>
              </a:buClr>
              <a:buFont typeface="Arial" pitchFamily="34" charset="0"/>
              <a:buChar char="•"/>
              <a:defRPr sz="1632" kern="1200" spc="-44" baseline="0">
                <a:solidFill>
                  <a:schemeClr val="tx1"/>
                </a:solidFill>
                <a:latin typeface="+mn-lt"/>
                <a:ea typeface="+mn-ea"/>
                <a:cs typeface="+mn-cs"/>
              </a:defRPr>
            </a:lvl1pPr>
            <a:lvl2pPr marL="403433" indent="-221328" algn="l" defTabSz="806867" rtl="0" eaLnBrk="1" latinLnBrk="0" hangingPunct="1">
              <a:spcBef>
                <a:spcPct val="20000"/>
              </a:spcBef>
              <a:buClr>
                <a:srgbClr val="605F62"/>
              </a:buClr>
              <a:buFont typeface="Symbol" pitchFamily="18" charset="2"/>
              <a:buChar char="-"/>
              <a:defRPr sz="1632" kern="1200" spc="-44" baseline="0">
                <a:solidFill>
                  <a:schemeClr val="tx1"/>
                </a:solidFill>
                <a:latin typeface="+mn-lt"/>
                <a:ea typeface="+mn-ea"/>
                <a:cs typeface="+mn-cs"/>
              </a:defRPr>
            </a:lvl2pPr>
            <a:lvl3pPr marL="547717" indent="-144284" algn="l" defTabSz="806867" rtl="0" eaLnBrk="1" latinLnBrk="0" hangingPunct="1">
              <a:spcBef>
                <a:spcPct val="20000"/>
              </a:spcBef>
              <a:buClr>
                <a:srgbClr val="605F62"/>
              </a:buClr>
              <a:buFont typeface="Arial" pitchFamily="34" charset="0"/>
              <a:buChar char="•"/>
              <a:defRPr sz="1235" kern="1200" spc="-44" baseline="0">
                <a:solidFill>
                  <a:schemeClr val="tx1"/>
                </a:solidFill>
                <a:latin typeface="+mn-lt"/>
                <a:ea typeface="+mn-ea"/>
                <a:cs typeface="+mn-cs"/>
              </a:defRPr>
            </a:lvl3pPr>
            <a:lvl4pPr marL="710211" indent="-152689" algn="l" defTabSz="806867" rtl="0" eaLnBrk="1" latinLnBrk="0" hangingPunct="1">
              <a:spcBef>
                <a:spcPct val="20000"/>
              </a:spcBef>
              <a:buClr>
                <a:srgbClr val="605F62"/>
              </a:buClr>
              <a:buFont typeface="Arial" pitchFamily="34" charset="0"/>
              <a:buChar char="•"/>
              <a:defRPr sz="1235" kern="1200" spc="-44" baseline="0">
                <a:solidFill>
                  <a:schemeClr val="tx1"/>
                </a:solidFill>
                <a:latin typeface="+mn-lt"/>
                <a:ea typeface="+mn-ea"/>
                <a:cs typeface="+mn-cs"/>
              </a:defRPr>
            </a:lvl4pPr>
            <a:lvl5pPr marL="854494" indent="-144284" algn="l" defTabSz="806867" rtl="0" eaLnBrk="1" latinLnBrk="0" hangingPunct="1">
              <a:spcBef>
                <a:spcPct val="20000"/>
              </a:spcBef>
              <a:buClr>
                <a:srgbClr val="605F62"/>
              </a:buClr>
              <a:buFont typeface="Arial" pitchFamily="34" charset="0"/>
              <a:buChar char="•"/>
              <a:defRPr sz="1235" kern="1200" spc="-44" baseline="0">
                <a:solidFill>
                  <a:schemeClr val="tx1"/>
                </a:solidFill>
                <a:latin typeface="+mn-lt"/>
                <a:ea typeface="+mn-ea"/>
                <a:cs typeface="+mn-cs"/>
              </a:defRPr>
            </a:lvl5pPr>
            <a:lvl6pPr marL="22188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6pPr>
            <a:lvl7pPr marL="2622316"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7pPr>
            <a:lvl8pPr marL="3025750"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8pPr>
            <a:lvl9pPr marL="34291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9pPr>
          </a:lstStyle>
          <a:p>
            <a:pPr marL="0" indent="0">
              <a:buClr>
                <a:srgbClr val="61468B"/>
              </a:buClr>
              <a:buFont typeface="Arial" pitchFamily="34" charset="0"/>
              <a:buNone/>
            </a:pPr>
            <a:r>
              <a:rPr lang="en-US" dirty="0" smtClean="0">
                <a:solidFill>
                  <a:srgbClr val="54585A"/>
                </a:solidFill>
              </a:rPr>
              <a:t>With</a:t>
            </a:r>
            <a:r>
              <a:rPr lang="en-US" b="1" dirty="0" smtClean="0">
                <a:solidFill>
                  <a:srgbClr val="54585A"/>
                </a:solidFill>
              </a:rPr>
              <a:t> eCheck</a:t>
            </a:r>
            <a:r>
              <a:rPr lang="en-US" b="1" dirty="0">
                <a:solidFill>
                  <a:srgbClr val="54585A"/>
                </a:solidFill>
              </a:rPr>
              <a:t>-</a:t>
            </a:r>
            <a:r>
              <a:rPr lang="en-US" b="1" dirty="0" smtClean="0">
                <a:solidFill>
                  <a:srgbClr val="54585A"/>
                </a:solidFill>
              </a:rPr>
              <a:t>In </a:t>
            </a:r>
            <a:r>
              <a:rPr lang="en-US" dirty="0" smtClean="0">
                <a:solidFill>
                  <a:srgbClr val="54585A"/>
                </a:solidFill>
              </a:rPr>
              <a:t>via MyChart patients can update their demographics, verify insurance, and pay copays before they arrive at NM</a:t>
            </a:r>
          </a:p>
        </p:txBody>
      </p:sp>
      <p:sp>
        <p:nvSpPr>
          <p:cNvPr id="7" name="Content Placeholder 2"/>
          <p:cNvSpPr txBox="1">
            <a:spLocks/>
          </p:cNvSpPr>
          <p:nvPr/>
        </p:nvSpPr>
        <p:spPr>
          <a:xfrm>
            <a:off x="306636" y="5211680"/>
            <a:ext cx="4589768" cy="688315"/>
          </a:xfrm>
          <a:prstGeom prst="rect">
            <a:avLst/>
          </a:prstGeom>
        </p:spPr>
        <p:txBody>
          <a:bodyPr vert="horz" lIns="0" tIns="0" rIns="91440" bIns="45720" rtlCol="0">
            <a:noAutofit/>
          </a:bodyPr>
          <a:lstStyle>
            <a:lvl1pPr marL="154089" indent="-154089" algn="l" defTabSz="806867" rtl="0" eaLnBrk="1" latinLnBrk="0" hangingPunct="1">
              <a:spcBef>
                <a:spcPct val="20000"/>
              </a:spcBef>
              <a:buClr>
                <a:schemeClr val="accent1"/>
              </a:buClr>
              <a:buFont typeface="Arial" pitchFamily="34" charset="0"/>
              <a:buChar char="•"/>
              <a:defRPr sz="1632" kern="1200" spc="-44" baseline="0">
                <a:solidFill>
                  <a:schemeClr val="tx1"/>
                </a:solidFill>
                <a:latin typeface="+mn-lt"/>
                <a:ea typeface="+mn-ea"/>
                <a:cs typeface="+mn-cs"/>
              </a:defRPr>
            </a:lvl1pPr>
            <a:lvl2pPr marL="403433" indent="-221328" algn="l" defTabSz="806867" rtl="0" eaLnBrk="1" latinLnBrk="0" hangingPunct="1">
              <a:spcBef>
                <a:spcPct val="20000"/>
              </a:spcBef>
              <a:buClr>
                <a:srgbClr val="605F62"/>
              </a:buClr>
              <a:buFont typeface="Symbol" pitchFamily="18" charset="2"/>
              <a:buChar char="-"/>
              <a:defRPr sz="1632" kern="1200" spc="-44" baseline="0">
                <a:solidFill>
                  <a:schemeClr val="tx1"/>
                </a:solidFill>
                <a:latin typeface="+mn-lt"/>
                <a:ea typeface="+mn-ea"/>
                <a:cs typeface="+mn-cs"/>
              </a:defRPr>
            </a:lvl2pPr>
            <a:lvl3pPr marL="547717" indent="-144284" algn="l" defTabSz="806867" rtl="0" eaLnBrk="1" latinLnBrk="0" hangingPunct="1">
              <a:spcBef>
                <a:spcPct val="20000"/>
              </a:spcBef>
              <a:buClr>
                <a:srgbClr val="605F62"/>
              </a:buClr>
              <a:buFont typeface="Arial" pitchFamily="34" charset="0"/>
              <a:buChar char="•"/>
              <a:defRPr sz="1235" kern="1200" spc="-44" baseline="0">
                <a:solidFill>
                  <a:schemeClr val="tx1"/>
                </a:solidFill>
                <a:latin typeface="+mn-lt"/>
                <a:ea typeface="+mn-ea"/>
                <a:cs typeface="+mn-cs"/>
              </a:defRPr>
            </a:lvl3pPr>
            <a:lvl4pPr marL="710211" indent="-152689" algn="l" defTabSz="806867" rtl="0" eaLnBrk="1" latinLnBrk="0" hangingPunct="1">
              <a:spcBef>
                <a:spcPct val="20000"/>
              </a:spcBef>
              <a:buClr>
                <a:srgbClr val="605F62"/>
              </a:buClr>
              <a:buFont typeface="Arial" pitchFamily="34" charset="0"/>
              <a:buChar char="•"/>
              <a:defRPr sz="1235" kern="1200" spc="-44" baseline="0">
                <a:solidFill>
                  <a:schemeClr val="tx1"/>
                </a:solidFill>
                <a:latin typeface="+mn-lt"/>
                <a:ea typeface="+mn-ea"/>
                <a:cs typeface="+mn-cs"/>
              </a:defRPr>
            </a:lvl4pPr>
            <a:lvl5pPr marL="854494" indent="-144284" algn="l" defTabSz="806867" rtl="0" eaLnBrk="1" latinLnBrk="0" hangingPunct="1">
              <a:spcBef>
                <a:spcPct val="20000"/>
              </a:spcBef>
              <a:buClr>
                <a:srgbClr val="605F62"/>
              </a:buClr>
              <a:buFont typeface="Arial" pitchFamily="34" charset="0"/>
              <a:buChar char="•"/>
              <a:defRPr sz="1235" kern="1200" spc="-44" baseline="0">
                <a:solidFill>
                  <a:schemeClr val="tx1"/>
                </a:solidFill>
                <a:latin typeface="+mn-lt"/>
                <a:ea typeface="+mn-ea"/>
                <a:cs typeface="+mn-cs"/>
              </a:defRPr>
            </a:lvl5pPr>
            <a:lvl6pPr marL="22188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6pPr>
            <a:lvl7pPr marL="2622316"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7pPr>
            <a:lvl8pPr marL="3025750"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8pPr>
            <a:lvl9pPr marL="34291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9pPr>
          </a:lstStyle>
          <a:p>
            <a:pPr marL="0" indent="0">
              <a:buClr>
                <a:srgbClr val="61468B"/>
              </a:buClr>
              <a:buFont typeface="Arial" pitchFamily="34" charset="0"/>
              <a:buNone/>
            </a:pPr>
            <a:r>
              <a:rPr lang="en-US" b="1" dirty="0" smtClean="0">
                <a:solidFill>
                  <a:srgbClr val="54585A"/>
                </a:solidFill>
              </a:rPr>
              <a:t>Patient Messaging </a:t>
            </a:r>
            <a:r>
              <a:rPr lang="en-US" dirty="0" smtClean="0">
                <a:solidFill>
                  <a:srgbClr val="54585A"/>
                </a:solidFill>
              </a:rPr>
              <a:t>sent directly from Epic allows you to notify a patient to proceed to the department for check-in, update on clinic delays, or send a message to a patient’s designated ride that patient is ready for pick up </a:t>
            </a:r>
          </a:p>
        </p:txBody>
      </p:sp>
      <p:pic>
        <p:nvPicPr>
          <p:cNvPr id="10" name="Picture 9"/>
          <p:cNvPicPr>
            <a:picLocks noChangeAspect="1"/>
          </p:cNvPicPr>
          <p:nvPr/>
        </p:nvPicPr>
        <p:blipFill>
          <a:blip r:embed="rId3"/>
          <a:stretch>
            <a:fillRect/>
          </a:stretch>
        </p:blipFill>
        <p:spPr>
          <a:xfrm>
            <a:off x="5301895" y="5073013"/>
            <a:ext cx="2045409" cy="1307194"/>
          </a:xfrm>
          <a:prstGeom prst="rect">
            <a:avLst/>
          </a:prstGeom>
          <a:ln>
            <a:solidFill>
              <a:schemeClr val="tx1"/>
            </a:solidFill>
          </a:ln>
        </p:spPr>
      </p:pic>
      <p:pic>
        <p:nvPicPr>
          <p:cNvPr id="11" name="Picture 10"/>
          <p:cNvPicPr>
            <a:picLocks noChangeAspect="1"/>
          </p:cNvPicPr>
          <p:nvPr/>
        </p:nvPicPr>
        <p:blipFill rotWithShape="1">
          <a:blip r:embed="rId4"/>
          <a:srcRect t="3075" r="17626" b="70840"/>
          <a:stretch/>
        </p:blipFill>
        <p:spPr>
          <a:xfrm>
            <a:off x="4354848" y="3925180"/>
            <a:ext cx="4493632" cy="885888"/>
          </a:xfrm>
          <a:prstGeom prst="rect">
            <a:avLst/>
          </a:prstGeom>
        </p:spPr>
      </p:pic>
      <p:pic>
        <p:nvPicPr>
          <p:cNvPr id="12" name="Picture 11"/>
          <p:cNvPicPr>
            <a:picLocks noChangeAspect="1"/>
          </p:cNvPicPr>
          <p:nvPr/>
        </p:nvPicPr>
        <p:blipFill>
          <a:blip r:embed="rId5"/>
          <a:stretch>
            <a:fillRect/>
          </a:stretch>
        </p:blipFill>
        <p:spPr>
          <a:xfrm>
            <a:off x="7010400" y="348854"/>
            <a:ext cx="990600" cy="1943424"/>
          </a:xfrm>
          <a:prstGeom prst="rect">
            <a:avLst/>
          </a:prstGeom>
        </p:spPr>
      </p:pic>
      <p:pic>
        <p:nvPicPr>
          <p:cNvPr id="13" name="Picture 12"/>
          <p:cNvPicPr>
            <a:picLocks noChangeAspect="1"/>
          </p:cNvPicPr>
          <p:nvPr/>
        </p:nvPicPr>
        <p:blipFill>
          <a:blip r:embed="rId6"/>
          <a:stretch>
            <a:fillRect/>
          </a:stretch>
        </p:blipFill>
        <p:spPr>
          <a:xfrm>
            <a:off x="5410200" y="1350206"/>
            <a:ext cx="1562100" cy="581025"/>
          </a:xfrm>
          <a:prstGeom prst="rect">
            <a:avLst/>
          </a:prstGeom>
        </p:spPr>
      </p:pic>
      <p:pic>
        <p:nvPicPr>
          <p:cNvPr id="15" name="Picture 14"/>
          <p:cNvPicPr>
            <a:picLocks noChangeAspect="1"/>
          </p:cNvPicPr>
          <p:nvPr/>
        </p:nvPicPr>
        <p:blipFill rotWithShape="1">
          <a:blip r:embed="rId7"/>
          <a:srcRect t="5720"/>
          <a:stretch/>
        </p:blipFill>
        <p:spPr>
          <a:xfrm>
            <a:off x="4847583" y="2382278"/>
            <a:ext cx="3446395" cy="1280958"/>
          </a:xfrm>
          <a:prstGeom prst="rect">
            <a:avLst/>
          </a:prstGeom>
        </p:spPr>
      </p:pic>
      <p:sp>
        <p:nvSpPr>
          <p:cNvPr id="16" name="Rectangle 15"/>
          <p:cNvSpPr/>
          <p:nvPr/>
        </p:nvSpPr>
        <p:spPr>
          <a:xfrm>
            <a:off x="4914899" y="3206036"/>
            <a:ext cx="2819400" cy="4572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412185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6829" y="5584368"/>
            <a:ext cx="6718812" cy="685800"/>
          </a:xfrm>
        </p:spPr>
        <p:txBody>
          <a:bodyPr/>
          <a:lstStyle/>
          <a:p>
            <a:r>
              <a:rPr lang="en-US" sz="1800" b="1" dirty="0">
                <a:solidFill>
                  <a:schemeClr val="accent1"/>
                </a:solidFill>
              </a:rPr>
              <a:t>Jeff Good  |  </a:t>
            </a:r>
            <a:r>
              <a:rPr lang="en-US" sz="1800" dirty="0"/>
              <a:t>Vice President, Security</a:t>
            </a:r>
          </a:p>
          <a:p>
            <a:endParaRPr lang="en-US" sz="600" b="1" dirty="0">
              <a:solidFill>
                <a:schemeClr val="accent1"/>
              </a:solidFill>
            </a:endParaRPr>
          </a:p>
          <a:p>
            <a:r>
              <a:rPr lang="en-US" sz="1800" b="1" dirty="0" smtClean="0">
                <a:solidFill>
                  <a:schemeClr val="accent1"/>
                </a:solidFill>
              </a:rPr>
              <a:t>Colleen </a:t>
            </a:r>
            <a:r>
              <a:rPr lang="en-US" sz="1800" b="1" dirty="0">
                <a:solidFill>
                  <a:schemeClr val="accent1"/>
                </a:solidFill>
              </a:rPr>
              <a:t>Schmiege  |  </a:t>
            </a:r>
            <a:r>
              <a:rPr lang="en-US" sz="1800" dirty="0"/>
              <a:t>Vice President, Operations</a:t>
            </a:r>
          </a:p>
          <a:p>
            <a:endParaRPr lang="en-US" sz="1800" dirty="0"/>
          </a:p>
        </p:txBody>
      </p:sp>
      <p:sp>
        <p:nvSpPr>
          <p:cNvPr id="3" name="Title 2"/>
          <p:cNvSpPr>
            <a:spLocks noGrp="1"/>
          </p:cNvSpPr>
          <p:nvPr>
            <p:ph type="ctrTitle"/>
          </p:nvPr>
        </p:nvSpPr>
        <p:spPr/>
        <p:txBody>
          <a:bodyPr/>
          <a:lstStyle/>
          <a:p>
            <a:r>
              <a:rPr lang="en-US" dirty="0" smtClean="0"/>
              <a:t>Facilities</a:t>
            </a:r>
            <a:endParaRPr lang="en-US" dirty="0"/>
          </a:p>
        </p:txBody>
      </p:sp>
    </p:spTree>
    <p:extLst>
      <p:ext uri="{BB962C8B-B14F-4D97-AF65-F5344CB8AC3E}">
        <p14:creationId xmlns:p14="http://schemas.microsoft.com/office/powerpoint/2010/main" val="1648727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Facilities</a:t>
            </a:r>
            <a:endParaRPr lang="en-US" dirty="0"/>
          </a:p>
        </p:txBody>
      </p:sp>
      <p:sp>
        <p:nvSpPr>
          <p:cNvPr id="3" name="Content Placeholder 2"/>
          <p:cNvSpPr>
            <a:spLocks noGrp="1"/>
          </p:cNvSpPr>
          <p:nvPr>
            <p:ph idx="1"/>
          </p:nvPr>
        </p:nvSpPr>
        <p:spPr>
          <a:xfrm>
            <a:off x="348435" y="1126177"/>
            <a:ext cx="7049689" cy="4093029"/>
          </a:xfrm>
        </p:spPr>
        <p:txBody>
          <a:bodyPr/>
          <a:lstStyle/>
          <a:p>
            <a:pPr marL="0" lvl="0" indent="0" fontAlgn="ctr">
              <a:buNone/>
            </a:pPr>
            <a:r>
              <a:rPr lang="en-US" sz="1800" b="1" dirty="0">
                <a:solidFill>
                  <a:schemeClr val="accent1"/>
                </a:solidFill>
              </a:rPr>
              <a:t>Staff </a:t>
            </a:r>
            <a:r>
              <a:rPr lang="en-US" sz="1800" b="1" dirty="0" smtClean="0">
                <a:solidFill>
                  <a:schemeClr val="accent1"/>
                </a:solidFill>
              </a:rPr>
              <a:t>and Public Screening </a:t>
            </a:r>
            <a:r>
              <a:rPr lang="en-US" sz="1800" b="1" dirty="0">
                <a:solidFill>
                  <a:schemeClr val="accent1"/>
                </a:solidFill>
              </a:rPr>
              <a:t>P</a:t>
            </a:r>
            <a:r>
              <a:rPr lang="en-US" sz="1800" b="1" dirty="0" smtClean="0">
                <a:solidFill>
                  <a:schemeClr val="accent1"/>
                </a:solidFill>
              </a:rPr>
              <a:t>rocesses</a:t>
            </a:r>
          </a:p>
          <a:p>
            <a:pPr lvl="1" fontAlgn="ctr">
              <a:buFont typeface="Wingdings" panose="05000000000000000000" pitchFamily="2" charset="2"/>
              <a:buChar char="q"/>
            </a:pPr>
            <a:r>
              <a:rPr lang="en-US" sz="1600" dirty="0" smtClean="0"/>
              <a:t>Hand Sanitizer </a:t>
            </a:r>
            <a:r>
              <a:rPr lang="en-US" sz="1600" dirty="0"/>
              <a:t>S</a:t>
            </a:r>
            <a:r>
              <a:rPr lang="en-US" sz="1600" dirty="0" smtClean="0"/>
              <a:t>tations</a:t>
            </a:r>
          </a:p>
          <a:p>
            <a:pPr lvl="1" fontAlgn="ctr">
              <a:buFont typeface="Wingdings" panose="05000000000000000000" pitchFamily="2" charset="2"/>
              <a:buChar char="q"/>
            </a:pPr>
            <a:r>
              <a:rPr lang="en-US" sz="1600" dirty="0" smtClean="0"/>
              <a:t>Universal Masking</a:t>
            </a:r>
          </a:p>
          <a:p>
            <a:pPr lvl="1" fontAlgn="ctr">
              <a:buFont typeface="Wingdings" panose="05000000000000000000" pitchFamily="2" charset="2"/>
              <a:buChar char="q"/>
            </a:pPr>
            <a:r>
              <a:rPr lang="en-US" sz="1600" dirty="0" smtClean="0"/>
              <a:t>Temperature and Symptom </a:t>
            </a:r>
            <a:r>
              <a:rPr lang="en-US" sz="1600" dirty="0"/>
              <a:t>S</a:t>
            </a:r>
            <a:r>
              <a:rPr lang="en-US" sz="1600" dirty="0" smtClean="0"/>
              <a:t>creening</a:t>
            </a:r>
          </a:p>
          <a:p>
            <a:pPr lvl="1" fontAlgn="ctr">
              <a:buFont typeface="Wingdings" panose="05000000000000000000" pitchFamily="2" charset="2"/>
              <a:buChar char="q"/>
            </a:pPr>
            <a:endParaRPr lang="en-US" sz="2000" dirty="0">
              <a:solidFill>
                <a:srgbClr val="C00000"/>
              </a:solidFill>
            </a:endParaRPr>
          </a:p>
        </p:txBody>
      </p:sp>
      <p:pic>
        <p:nvPicPr>
          <p:cNvPr id="4" name="Picture 3"/>
          <p:cNvPicPr>
            <a:picLocks noChangeAspect="1"/>
          </p:cNvPicPr>
          <p:nvPr/>
        </p:nvPicPr>
        <p:blipFill>
          <a:blip r:embed="rId2"/>
          <a:stretch>
            <a:fillRect/>
          </a:stretch>
        </p:blipFill>
        <p:spPr>
          <a:xfrm>
            <a:off x="4517657" y="1328881"/>
            <a:ext cx="716786" cy="814175"/>
          </a:xfrm>
          <a:prstGeom prst="rect">
            <a:avLst/>
          </a:prstGeom>
        </p:spPr>
      </p:pic>
      <p:pic>
        <p:nvPicPr>
          <p:cNvPr id="5" name="Picture 4"/>
          <p:cNvPicPr>
            <a:picLocks noChangeAspect="1"/>
          </p:cNvPicPr>
          <p:nvPr/>
        </p:nvPicPr>
        <p:blipFill>
          <a:blip r:embed="rId3"/>
          <a:stretch>
            <a:fillRect/>
          </a:stretch>
        </p:blipFill>
        <p:spPr>
          <a:xfrm>
            <a:off x="5593777" y="1280169"/>
            <a:ext cx="799208" cy="911597"/>
          </a:xfrm>
          <a:prstGeom prst="rect">
            <a:avLst/>
          </a:prstGeom>
        </p:spPr>
      </p:pic>
      <p:pic>
        <p:nvPicPr>
          <p:cNvPr id="6" name="Picture 5"/>
          <p:cNvPicPr>
            <a:picLocks noChangeAspect="1"/>
          </p:cNvPicPr>
          <p:nvPr/>
        </p:nvPicPr>
        <p:blipFill>
          <a:blip r:embed="rId4"/>
          <a:stretch>
            <a:fillRect/>
          </a:stretch>
        </p:blipFill>
        <p:spPr>
          <a:xfrm>
            <a:off x="6714085" y="1354375"/>
            <a:ext cx="684039" cy="763184"/>
          </a:xfrm>
          <a:prstGeom prst="rect">
            <a:avLst/>
          </a:prstGeom>
        </p:spPr>
      </p:pic>
      <p:graphicFrame>
        <p:nvGraphicFramePr>
          <p:cNvPr id="7" name="Content Placeholder 6"/>
          <p:cNvGraphicFramePr>
            <a:graphicFrameLocks/>
          </p:cNvGraphicFramePr>
          <p:nvPr>
            <p:extLst>
              <p:ext uri="{D42A27DB-BD31-4B8C-83A1-F6EECF244321}">
                <p14:modId xmlns:p14="http://schemas.microsoft.com/office/powerpoint/2010/main" val="2431573184"/>
              </p:ext>
            </p:extLst>
          </p:nvPr>
        </p:nvGraphicFramePr>
        <p:xfrm>
          <a:off x="281985" y="2502512"/>
          <a:ext cx="8752390" cy="31660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3675571" y="5511759"/>
            <a:ext cx="3722553" cy="1219581"/>
          </a:xfrm>
          <a:prstGeom prst="rect">
            <a:avLst/>
          </a:prstGeom>
          <a:noFill/>
          <a:ln w="28575">
            <a:solidFill>
              <a:srgbClr val="7571B0"/>
            </a:solidFill>
          </a:ln>
        </p:spPr>
        <p:txBody>
          <a:bodyPr wrap="square" lIns="0" tIns="0" rIns="0" bIns="0" rtlCol="0">
            <a:noAutofit/>
          </a:bodyPr>
          <a:lstStyle/>
          <a:p>
            <a:pPr marL="168275">
              <a:lnSpc>
                <a:spcPct val="90000"/>
              </a:lnSpc>
              <a:spcBef>
                <a:spcPts val="600"/>
              </a:spcBef>
              <a:tabLst>
                <a:tab pos="115888" algn="l"/>
              </a:tabLst>
            </a:pPr>
            <a:endParaRPr lang="en-US" sz="300" b="1" spc="-50" dirty="0" smtClean="0">
              <a:solidFill>
                <a:schemeClr val="accent1"/>
              </a:solidFill>
            </a:endParaRPr>
          </a:p>
          <a:p>
            <a:pPr marL="168275">
              <a:lnSpc>
                <a:spcPct val="90000"/>
              </a:lnSpc>
              <a:spcBef>
                <a:spcPts val="600"/>
              </a:spcBef>
              <a:tabLst>
                <a:tab pos="115888" algn="l"/>
              </a:tabLst>
            </a:pPr>
            <a:r>
              <a:rPr lang="en-US" sz="1600" b="1" spc="-50" dirty="0" smtClean="0">
                <a:solidFill>
                  <a:schemeClr val="accent1"/>
                </a:solidFill>
              </a:rPr>
              <a:t>Additional Areas of Review:</a:t>
            </a:r>
          </a:p>
          <a:p>
            <a:pPr marL="514350" indent="-231775">
              <a:lnSpc>
                <a:spcPct val="90000"/>
              </a:lnSpc>
              <a:spcBef>
                <a:spcPts val="600"/>
              </a:spcBef>
              <a:buFont typeface="Arial" panose="020B0604020202020204" pitchFamily="34" charset="0"/>
              <a:buChar char="•"/>
            </a:pPr>
            <a:r>
              <a:rPr lang="en-US" sz="1400" b="1" spc="-50" dirty="0" smtClean="0"/>
              <a:t>Breakroom Alternatives</a:t>
            </a:r>
          </a:p>
          <a:p>
            <a:pPr marL="514350" indent="-231775">
              <a:lnSpc>
                <a:spcPct val="90000"/>
              </a:lnSpc>
              <a:spcBef>
                <a:spcPts val="600"/>
              </a:spcBef>
              <a:buFont typeface="Arial" panose="020B0604020202020204" pitchFamily="34" charset="0"/>
              <a:buChar char="•"/>
            </a:pPr>
            <a:r>
              <a:rPr lang="en-US" sz="1400" b="1" spc="-50" dirty="0" smtClean="0"/>
              <a:t>Air Quality</a:t>
            </a:r>
          </a:p>
          <a:p>
            <a:pPr marL="514350" indent="-231775">
              <a:lnSpc>
                <a:spcPct val="90000"/>
              </a:lnSpc>
              <a:spcBef>
                <a:spcPts val="600"/>
              </a:spcBef>
              <a:buFont typeface="Arial" panose="020B0604020202020204" pitchFamily="34" charset="0"/>
              <a:buChar char="•"/>
            </a:pPr>
            <a:r>
              <a:rPr lang="en-US" sz="1400" b="1" dirty="0"/>
              <a:t>Fitness Centers / Childcare Centers</a:t>
            </a:r>
            <a:endParaRPr lang="en-US" sz="1400" dirty="0"/>
          </a:p>
          <a:p>
            <a:pPr>
              <a:lnSpc>
                <a:spcPct val="90000"/>
              </a:lnSpc>
              <a:spcBef>
                <a:spcPts val="600"/>
              </a:spcBef>
            </a:pPr>
            <a:endParaRPr lang="en-US" sz="1600" b="1" spc="-50" dirty="0" smtClean="0"/>
          </a:p>
          <a:p>
            <a:pPr marL="285750" indent="-285750">
              <a:lnSpc>
                <a:spcPct val="90000"/>
              </a:lnSpc>
              <a:spcBef>
                <a:spcPts val="600"/>
              </a:spcBef>
              <a:buFont typeface="Arial" panose="020B0604020202020204" pitchFamily="34" charset="0"/>
              <a:buChar char="•"/>
            </a:pPr>
            <a:endParaRPr lang="en-US" sz="1600" b="1" spc="-50" dirty="0"/>
          </a:p>
        </p:txBody>
      </p:sp>
    </p:spTree>
    <p:extLst>
      <p:ext uri="{BB962C8B-B14F-4D97-AF65-F5344CB8AC3E}">
        <p14:creationId xmlns:p14="http://schemas.microsoft.com/office/powerpoint/2010/main" val="3040414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780121" y="3803347"/>
            <a:ext cx="4148866" cy="487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62048" y="1001251"/>
            <a:ext cx="4148866" cy="487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6127" y="1005209"/>
            <a:ext cx="4148866" cy="4839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Facilities</a:t>
            </a:r>
          </a:p>
        </p:txBody>
      </p:sp>
      <p:sp>
        <p:nvSpPr>
          <p:cNvPr id="3" name="Rounded Rectangle 2"/>
          <p:cNvSpPr/>
          <p:nvPr/>
        </p:nvSpPr>
        <p:spPr>
          <a:xfrm>
            <a:off x="229311" y="1489151"/>
            <a:ext cx="4523212" cy="4546626"/>
          </a:xfrm>
          <a:prstGeom prst="round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lvl="0"/>
            <a:r>
              <a:rPr lang="en-US" sz="1200" b="1" dirty="0"/>
              <a:t>Waiting Rooms </a:t>
            </a:r>
          </a:p>
          <a:p>
            <a:pPr marL="176213" lvl="1" indent="-171450">
              <a:buFont typeface="Wingdings" panose="05000000000000000000" pitchFamily="2" charset="2"/>
              <a:buChar char="Ø"/>
            </a:pPr>
            <a:r>
              <a:rPr lang="en-US" sz="1200" dirty="0" smtClean="0"/>
              <a:t>Space seats 6‘ apart; place some seats close for caregiver and patient to sit adjacent; continue to provide a variety of seating (standard chairs and bariatric or love seat) depending on patient type and complement. </a:t>
            </a:r>
          </a:p>
          <a:p>
            <a:pPr marL="176213" lvl="1" indent="-171450">
              <a:buFont typeface="Wingdings" panose="05000000000000000000" pitchFamily="2" charset="2"/>
              <a:buChar char="Ø"/>
            </a:pPr>
            <a:r>
              <a:rPr lang="en-US" sz="1200" dirty="0" smtClean="0"/>
              <a:t>Identify alternate waiting spaces (e.g. exam rooms) in the event of overflow</a:t>
            </a:r>
          </a:p>
          <a:p>
            <a:pPr marL="4763" lvl="1"/>
            <a:endParaRPr lang="en-US" sz="600" dirty="0" smtClean="0"/>
          </a:p>
          <a:p>
            <a:pPr lvl="0"/>
            <a:r>
              <a:rPr lang="en-US" sz="1200" b="1" dirty="0" smtClean="0"/>
              <a:t>Check </a:t>
            </a:r>
            <a:r>
              <a:rPr lang="en-US" sz="1200" b="1" dirty="0"/>
              <a:t>in / Check Out Desks</a:t>
            </a:r>
          </a:p>
          <a:p>
            <a:pPr marL="176213" lvl="1" indent="-171450">
              <a:buFont typeface="Wingdings" panose="05000000000000000000" pitchFamily="2" charset="2"/>
              <a:buChar char="Ø"/>
            </a:pPr>
            <a:r>
              <a:rPr lang="en-US" sz="1200" dirty="0"/>
              <a:t>Install Plexiglas </a:t>
            </a:r>
            <a:r>
              <a:rPr lang="en-US" sz="1200" dirty="0" smtClean="0"/>
              <a:t>shields</a:t>
            </a:r>
          </a:p>
          <a:p>
            <a:pPr marL="4763" lvl="1"/>
            <a:endParaRPr lang="en-US" sz="600" dirty="0"/>
          </a:p>
          <a:p>
            <a:pPr lvl="0"/>
            <a:r>
              <a:rPr lang="en-US" sz="1200" b="1" dirty="0"/>
              <a:t>Shared workspaces</a:t>
            </a:r>
            <a:endParaRPr lang="en-US" sz="1200" dirty="0"/>
          </a:p>
          <a:p>
            <a:pPr marL="176213" lvl="1" indent="-171450">
              <a:buFont typeface="Wingdings" panose="05000000000000000000" pitchFamily="2" charset="2"/>
              <a:buChar char="Ø"/>
            </a:pPr>
            <a:r>
              <a:rPr lang="en-US" sz="1200" dirty="0"/>
              <a:t> If 6’ distancing is not feasible, partner with IP to identify appropriate PPE </a:t>
            </a:r>
            <a:r>
              <a:rPr lang="en-US" sz="1200" dirty="0" smtClean="0"/>
              <a:t>usage</a:t>
            </a:r>
          </a:p>
          <a:p>
            <a:pPr marL="4763" lvl="1"/>
            <a:endParaRPr lang="en-US" sz="600" dirty="0"/>
          </a:p>
          <a:p>
            <a:pPr lvl="0"/>
            <a:r>
              <a:rPr lang="en-US" sz="1200" b="1" dirty="0"/>
              <a:t>Breakrooms</a:t>
            </a:r>
          </a:p>
          <a:p>
            <a:pPr marL="176213" lvl="1" indent="-171450">
              <a:buFont typeface="Wingdings" panose="05000000000000000000" pitchFamily="2" charset="2"/>
              <a:buChar char="Ø"/>
            </a:pPr>
            <a:r>
              <a:rPr lang="en-US" sz="1200" dirty="0"/>
              <a:t>Identify alternate breakroom space to accommodate staff </a:t>
            </a:r>
            <a:r>
              <a:rPr lang="en-US" sz="1200" dirty="0" smtClean="0"/>
              <a:t>needs</a:t>
            </a:r>
          </a:p>
          <a:p>
            <a:pPr marL="4763" lvl="1"/>
            <a:endParaRPr lang="en-US" sz="600" dirty="0"/>
          </a:p>
          <a:p>
            <a:pPr lvl="0"/>
            <a:r>
              <a:rPr lang="en-US" sz="1200" b="1" dirty="0"/>
              <a:t>Public areas, including cafeterias/restaurants</a:t>
            </a:r>
          </a:p>
          <a:p>
            <a:pPr marL="176213" lvl="1" indent="-171450">
              <a:buFont typeface="Wingdings" panose="05000000000000000000" pitchFamily="2" charset="2"/>
              <a:buChar char="Ø"/>
            </a:pPr>
            <a:r>
              <a:rPr lang="en-US" sz="1200" dirty="0"/>
              <a:t>Space furniture, including tables and seats 6 feet apart minimum</a:t>
            </a:r>
          </a:p>
          <a:p>
            <a:pPr marL="176213" lvl="1" indent="-171450">
              <a:buFont typeface="Wingdings" panose="05000000000000000000" pitchFamily="2" charset="2"/>
              <a:buChar char="Ø"/>
            </a:pPr>
            <a:r>
              <a:rPr lang="en-US" sz="1200" dirty="0"/>
              <a:t>Create lines for waiting/queueing at 6’ intervals using approved floor clings (near entrances, elevators, restrooms, concierge desks, vending, ATMs, escalators, etc.)</a:t>
            </a:r>
          </a:p>
        </p:txBody>
      </p:sp>
      <p:grpSp>
        <p:nvGrpSpPr>
          <p:cNvPr id="9" name="Group 8"/>
          <p:cNvGrpSpPr/>
          <p:nvPr/>
        </p:nvGrpSpPr>
        <p:grpSpPr>
          <a:xfrm>
            <a:off x="316602" y="1092509"/>
            <a:ext cx="4038069" cy="583726"/>
            <a:chOff x="42" y="-413483"/>
            <a:chExt cx="4038069" cy="1167452"/>
          </a:xfrm>
          <a:noFill/>
        </p:grpSpPr>
        <p:sp>
          <p:nvSpPr>
            <p:cNvPr id="13" name="Rectangle 12"/>
            <p:cNvSpPr/>
            <p:nvPr/>
          </p:nvSpPr>
          <p:spPr>
            <a:xfrm>
              <a:off x="42" y="5169"/>
              <a:ext cx="4038069" cy="748800"/>
            </a:xfrm>
            <a:prstGeom prst="rect">
              <a:avLst/>
            </a:pr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Box 13"/>
            <p:cNvSpPr txBox="1"/>
            <p:nvPr/>
          </p:nvSpPr>
          <p:spPr>
            <a:xfrm>
              <a:off x="42" y="-413483"/>
              <a:ext cx="4038069" cy="7488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2000" b="1" kern="1200" dirty="0" smtClean="0">
                  <a:solidFill>
                    <a:schemeClr val="bg1"/>
                  </a:solidFill>
                </a:rPr>
                <a:t>Physical Distancing Guidelines</a:t>
              </a:r>
              <a:endParaRPr lang="en-US" sz="2000" b="1" kern="1200" dirty="0">
                <a:solidFill>
                  <a:schemeClr val="bg1"/>
                </a:solidFill>
              </a:endParaRPr>
            </a:p>
          </p:txBody>
        </p:sp>
      </p:grpSp>
      <p:sp>
        <p:nvSpPr>
          <p:cNvPr id="18" name="TextBox 17"/>
          <p:cNvSpPr txBox="1"/>
          <p:nvPr/>
        </p:nvSpPr>
        <p:spPr>
          <a:xfrm>
            <a:off x="4961373" y="1101604"/>
            <a:ext cx="4038069" cy="37440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2000" b="1" kern="1200" dirty="0" smtClean="0">
                <a:solidFill>
                  <a:schemeClr val="bg1"/>
                </a:solidFill>
              </a:rPr>
              <a:t>Updated Cleaning Protocols</a:t>
            </a:r>
            <a:endParaRPr lang="en-US" sz="2000" b="1" kern="1200" dirty="0">
              <a:solidFill>
                <a:schemeClr val="bg1"/>
              </a:solidFill>
            </a:endParaRPr>
          </a:p>
        </p:txBody>
      </p:sp>
      <p:sp>
        <p:nvSpPr>
          <p:cNvPr id="7" name="Rectangle 6"/>
          <p:cNvSpPr/>
          <p:nvPr/>
        </p:nvSpPr>
        <p:spPr>
          <a:xfrm>
            <a:off x="326127" y="1009032"/>
            <a:ext cx="4148866" cy="5277468"/>
          </a:xfrm>
          <a:prstGeom prst="rect">
            <a:avLst/>
          </a:prstGeom>
          <a:noFill/>
          <a:ln w="28575">
            <a:solidFill>
              <a:srgbClr val="7571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754378" y="1005209"/>
            <a:ext cx="4148866" cy="5281291"/>
          </a:xfrm>
          <a:prstGeom prst="rect">
            <a:avLst/>
          </a:prstGeom>
          <a:noFill/>
          <a:ln w="28575">
            <a:solidFill>
              <a:srgbClr val="7571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658180" y="1245200"/>
            <a:ext cx="4523212" cy="5393195"/>
          </a:xfrm>
          <a:prstGeom prst="round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pPr marL="171450" indent="-171450" fontAlgn="base">
              <a:buFont typeface="Wingdings" panose="05000000000000000000" pitchFamily="2" charset="2"/>
              <a:buChar char="Ø"/>
            </a:pPr>
            <a:r>
              <a:rPr lang="en-US" sz="1200" dirty="0"/>
              <a:t>In partnership with Infection Prevention updated cleaning protocols have been </a:t>
            </a:r>
            <a:r>
              <a:rPr lang="en-US" sz="1200" dirty="0" smtClean="0"/>
              <a:t>developed</a:t>
            </a:r>
            <a:r>
              <a:rPr lang="en-US" sz="1200" dirty="0"/>
              <a:t>. These protocols target:​</a:t>
            </a:r>
          </a:p>
          <a:p>
            <a:pPr marL="461963" lvl="1" indent="-171450" fontAlgn="base">
              <a:buFont typeface="Arial" panose="020B0604020202020204" pitchFamily="34" charset="0"/>
              <a:buChar char="•"/>
            </a:pPr>
            <a:r>
              <a:rPr lang="en-US" sz="1200" dirty="0"/>
              <a:t>High-touch areas​</a:t>
            </a:r>
          </a:p>
          <a:p>
            <a:pPr marL="461963" lvl="1" indent="-171450" fontAlgn="base">
              <a:buFont typeface="Arial" panose="020B0604020202020204" pitchFamily="34" charset="0"/>
              <a:buChar char="•"/>
            </a:pPr>
            <a:r>
              <a:rPr lang="en-US" sz="1200" dirty="0"/>
              <a:t>Increased frequency​</a:t>
            </a:r>
          </a:p>
          <a:p>
            <a:pPr marL="461963" lvl="1" indent="-171450" fontAlgn="base">
              <a:buFont typeface="Arial" panose="020B0604020202020204" pitchFamily="34" charset="0"/>
              <a:buChar char="•"/>
            </a:pPr>
            <a:r>
              <a:rPr lang="en-US" sz="1200" dirty="0"/>
              <a:t>Guidelines that empower end users to clean as they feel is needed</a:t>
            </a:r>
          </a:p>
          <a:p>
            <a:pPr lvl="0"/>
            <a:endParaRPr lang="en-US" sz="600" dirty="0" smtClean="0"/>
          </a:p>
          <a:p>
            <a:pPr marL="176213" lvl="1" indent="-171450">
              <a:buFont typeface="Wingdings" panose="05000000000000000000" pitchFamily="2" charset="2"/>
              <a:buChar char="Ø"/>
            </a:pPr>
            <a:r>
              <a:rPr lang="en-US" sz="1200" dirty="0" smtClean="0"/>
              <a:t>Supply </a:t>
            </a:r>
            <a:r>
              <a:rPr lang="en-US" sz="1200" dirty="0"/>
              <a:t>Chain has been engaged to ensure NM is able to provide appropriate cleaning products to clinics and administrative departments as needed</a:t>
            </a:r>
          </a:p>
          <a:p>
            <a:pPr marL="4763" lvl="1"/>
            <a:endParaRPr lang="en-US" sz="600" dirty="0"/>
          </a:p>
          <a:p>
            <a:pPr marL="176213" lvl="1" indent="-171450">
              <a:buFont typeface="Wingdings" panose="05000000000000000000" pitchFamily="2" charset="2"/>
              <a:buChar char="Ø"/>
            </a:pPr>
            <a:r>
              <a:rPr lang="en-US" sz="1200" dirty="0" smtClean="0"/>
              <a:t>Information </a:t>
            </a:r>
            <a:r>
              <a:rPr lang="en-US" sz="1200" dirty="0"/>
              <a:t>for end users has been posted on NMI and is part of the Facilities Readiness </a:t>
            </a:r>
            <a:r>
              <a:rPr lang="en-US" sz="1200" dirty="0" smtClean="0"/>
              <a:t>package</a:t>
            </a:r>
          </a:p>
          <a:p>
            <a:pPr marL="176213" lvl="1" indent="-171450">
              <a:buFont typeface="Wingdings" panose="05000000000000000000" pitchFamily="2" charset="2"/>
              <a:buChar char="Ø"/>
            </a:pPr>
            <a:endParaRPr lang="en-US" sz="1200" dirty="0"/>
          </a:p>
          <a:p>
            <a:pPr marL="176213" lvl="1" indent="-171450">
              <a:buFont typeface="Wingdings" panose="05000000000000000000" pitchFamily="2" charset="2"/>
              <a:buChar char="Ø"/>
            </a:pPr>
            <a:endParaRPr lang="en-US" sz="1200" dirty="0" smtClean="0"/>
          </a:p>
          <a:p>
            <a:pPr marL="176213" lvl="1" indent="-171450">
              <a:buFont typeface="Wingdings" panose="05000000000000000000" pitchFamily="2" charset="2"/>
              <a:buChar char="Ø"/>
            </a:pPr>
            <a:endParaRPr lang="en-US" sz="1200" dirty="0"/>
          </a:p>
          <a:p>
            <a:pPr marL="176213" lvl="1" indent="-171450">
              <a:buFont typeface="Wingdings" panose="05000000000000000000" pitchFamily="2" charset="2"/>
              <a:buChar char="Ø"/>
            </a:pPr>
            <a:endParaRPr lang="en-US" sz="600" dirty="0" smtClean="0"/>
          </a:p>
          <a:p>
            <a:pPr marL="176213" lvl="1" indent="-171450">
              <a:buFont typeface="Wingdings" panose="05000000000000000000" pitchFamily="2" charset="2"/>
              <a:buChar char="Ø"/>
            </a:pPr>
            <a:r>
              <a:rPr lang="en-US" sz="1200" dirty="0" smtClean="0"/>
              <a:t>Elevator </a:t>
            </a:r>
            <a:r>
              <a:rPr lang="en-US" sz="1200" dirty="0"/>
              <a:t>occupancy has been reduced to allow for physical distancing</a:t>
            </a:r>
            <a:r>
              <a:rPr lang="en-US" sz="1200" dirty="0" smtClean="0"/>
              <a:t>​</a:t>
            </a:r>
          </a:p>
          <a:p>
            <a:pPr marL="176213" lvl="1" indent="-171450">
              <a:buFont typeface="Wingdings" panose="05000000000000000000" pitchFamily="2" charset="2"/>
              <a:buChar char="Ø"/>
            </a:pPr>
            <a:endParaRPr lang="en-US" sz="600" dirty="0"/>
          </a:p>
          <a:p>
            <a:pPr marL="285750" indent="-285750" fontAlgn="base">
              <a:buFont typeface="Wingdings" panose="05000000000000000000" pitchFamily="2" charset="2"/>
              <a:buChar char="Ø"/>
            </a:pPr>
            <a:r>
              <a:rPr lang="en-US" sz="1200" dirty="0"/>
              <a:t>Signs posted include:​</a:t>
            </a:r>
          </a:p>
          <a:p>
            <a:pPr lvl="1" indent="-171450" fontAlgn="base">
              <a:buFont typeface="Arial" panose="020B0604020202020204" pitchFamily="34" charset="0"/>
              <a:buChar char="•"/>
            </a:pPr>
            <a:r>
              <a:rPr lang="en-US" sz="1200" dirty="0"/>
              <a:t>Reminder that elevators have a maximum occupancy to enable physical distancing​</a:t>
            </a:r>
          </a:p>
          <a:p>
            <a:pPr lvl="1" indent="-171450" fontAlgn="base">
              <a:buFont typeface="Arial" panose="020B0604020202020204" pitchFamily="34" charset="0"/>
              <a:buChar char="•"/>
            </a:pPr>
            <a:r>
              <a:rPr lang="en-US" sz="1200" dirty="0"/>
              <a:t>Clings on the floor indicating where to stand in the elevator car</a:t>
            </a:r>
            <a:r>
              <a:rPr lang="en-US" sz="1200" dirty="0" smtClean="0"/>
              <a:t>​</a:t>
            </a:r>
          </a:p>
          <a:p>
            <a:pPr lvl="1" fontAlgn="base"/>
            <a:endParaRPr lang="en-US" sz="600" dirty="0" smtClean="0"/>
          </a:p>
          <a:p>
            <a:pPr marL="171450" indent="-171450" fontAlgn="base">
              <a:buFont typeface="Wingdings" panose="05000000000000000000" pitchFamily="2" charset="2"/>
              <a:buChar char="Ø"/>
            </a:pPr>
            <a:r>
              <a:rPr lang="en-US" sz="1200" dirty="0"/>
              <a:t>Property Ops/Facilities will continue monitoring elevator flow and triage issues as needed</a:t>
            </a:r>
          </a:p>
          <a:p>
            <a:pPr marL="171450" indent="-171450" fontAlgn="base">
              <a:buFont typeface="Wingdings" panose="05000000000000000000" pitchFamily="2" charset="2"/>
              <a:buChar char="Ø"/>
            </a:pPr>
            <a:endParaRPr lang="en-US" sz="1200" dirty="0"/>
          </a:p>
          <a:p>
            <a:pPr marL="176213" lvl="1" indent="-171450">
              <a:buFont typeface="Wingdings" panose="05000000000000000000" pitchFamily="2" charset="2"/>
              <a:buChar char="Ø"/>
            </a:pPr>
            <a:endParaRPr lang="en-US" sz="1200" dirty="0"/>
          </a:p>
        </p:txBody>
      </p:sp>
      <p:sp>
        <p:nvSpPr>
          <p:cNvPr id="22" name="TextBox 21"/>
          <p:cNvSpPr txBox="1"/>
          <p:nvPr/>
        </p:nvSpPr>
        <p:spPr>
          <a:xfrm>
            <a:off x="4935710" y="3860096"/>
            <a:ext cx="4038069" cy="37440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2000" b="1" kern="1200" dirty="0" smtClean="0">
                <a:solidFill>
                  <a:schemeClr val="bg1"/>
                </a:solidFill>
              </a:rPr>
              <a:t>Elevator Management</a:t>
            </a:r>
            <a:endParaRPr lang="en-US" sz="2000" b="1" kern="1200" dirty="0">
              <a:solidFill>
                <a:schemeClr val="bg1"/>
              </a:solidFill>
            </a:endParaRPr>
          </a:p>
        </p:txBody>
      </p:sp>
    </p:spTree>
    <p:extLst>
      <p:ext uri="{BB962C8B-B14F-4D97-AF65-F5344CB8AC3E}">
        <p14:creationId xmlns:p14="http://schemas.microsoft.com/office/powerpoint/2010/main" val="2972306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NM Brand">
  <a:themeElements>
    <a:clrScheme name="NM Brand">
      <a:dk1>
        <a:srgbClr val="54585A"/>
      </a:dk1>
      <a:lt1>
        <a:sysClr val="window" lastClr="FFFFFF"/>
      </a:lt1>
      <a:dk2>
        <a:srgbClr val="514689"/>
      </a:dk2>
      <a:lt2>
        <a:srgbClr val="B8B7DA"/>
      </a:lt2>
      <a:accent1>
        <a:srgbClr val="7571B0"/>
      </a:accent1>
      <a:accent2>
        <a:srgbClr val="938FC3"/>
      </a:accent2>
      <a:accent3>
        <a:srgbClr val="00A144"/>
      </a:accent3>
      <a:accent4>
        <a:srgbClr val="CFD641"/>
      </a:accent4>
      <a:accent5>
        <a:srgbClr val="EDAC1A"/>
      </a:accent5>
      <a:accent6>
        <a:srgbClr val="DF6426"/>
      </a:accent6>
      <a:hlink>
        <a:srgbClr val="B8B7DA"/>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extLst>
    <a:ext uri="{05A4C25C-085E-4340-85A3-A5531E510DB2}">
      <thm15:themeFamily xmlns:thm15="http://schemas.microsoft.com/office/thememl/2012/main" name="NM Brand" id="{38179ECA-7C89-49A4-A55E-711894AD908E}" vid="{E02D97EC-8366-4527-85A5-D01AD022E224}"/>
    </a:ext>
  </a:extLst>
</a:theme>
</file>

<file path=ppt/theme/theme2.xml><?xml version="1.0" encoding="utf-8"?>
<a:theme xmlns:a="http://schemas.openxmlformats.org/drawingml/2006/main" name="1_Northwestern Medicine Low Brand">
  <a:themeElements>
    <a:clrScheme name="Custom 14">
      <a:dk1>
        <a:srgbClr val="54585A"/>
      </a:dk1>
      <a:lt1>
        <a:sysClr val="window" lastClr="FFFFFF"/>
      </a:lt1>
      <a:dk2>
        <a:srgbClr val="514689"/>
      </a:dk2>
      <a:lt2>
        <a:srgbClr val="B8B7DA"/>
      </a:lt2>
      <a:accent1>
        <a:srgbClr val="7571B0"/>
      </a:accent1>
      <a:accent2>
        <a:srgbClr val="938FC3"/>
      </a:accent2>
      <a:accent3>
        <a:srgbClr val="00A144"/>
      </a:accent3>
      <a:accent4>
        <a:srgbClr val="CFD641"/>
      </a:accent4>
      <a:accent5>
        <a:srgbClr val="EDAC1A"/>
      </a:accent5>
      <a:accent6>
        <a:srgbClr val="DF6426"/>
      </a:accent6>
      <a:hlink>
        <a:srgbClr val="B8B7DA"/>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3.xml><?xml version="1.0" encoding="utf-8"?>
<a:theme xmlns:a="http://schemas.openxmlformats.org/drawingml/2006/main" name="Northwestern Medicine High Brand">
  <a:themeElements>
    <a:clrScheme name="ILT">
      <a:dk1>
        <a:srgbClr val="54585A"/>
      </a:dk1>
      <a:lt1>
        <a:sysClr val="window" lastClr="FFFFFF"/>
      </a:lt1>
      <a:dk2>
        <a:srgbClr val="514689"/>
      </a:dk2>
      <a:lt2>
        <a:srgbClr val="B8B7DA"/>
      </a:lt2>
      <a:accent1>
        <a:srgbClr val="7571B0"/>
      </a:accent1>
      <a:accent2>
        <a:srgbClr val="938FC3"/>
      </a:accent2>
      <a:accent3>
        <a:srgbClr val="00A144"/>
      </a:accent3>
      <a:accent4>
        <a:srgbClr val="CFD641"/>
      </a:accent4>
      <a:accent5>
        <a:srgbClr val="EDAC1A"/>
      </a:accent5>
      <a:accent6>
        <a:srgbClr val="DF6426"/>
      </a:accent6>
      <a:hlink>
        <a:srgbClr val="7571B0"/>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extLst>
    <a:ext uri="{05A4C25C-085E-4340-85A3-A5531E510DB2}">
      <thm15:themeFamily xmlns:thm15="http://schemas.microsoft.com/office/thememl/2012/main" name="Project Charter Template.potm" id="{0A570C4A-A92F-46DA-A11A-D5DEBD1F085C}" vid="{1241E16D-0403-429D-99A5-4E20ABA5EF24}"/>
    </a:ext>
  </a:extLst>
</a:theme>
</file>

<file path=ppt/theme/theme4.xml><?xml version="1.0" encoding="utf-8"?>
<a:theme xmlns:a="http://schemas.openxmlformats.org/drawingml/2006/main" name="Northwestern Medicine Low Brand">
  <a:themeElements>
    <a:clrScheme name="Custom 3">
      <a:dk1>
        <a:srgbClr val="54585A"/>
      </a:dk1>
      <a:lt1>
        <a:sysClr val="window" lastClr="FFFFFF"/>
      </a:lt1>
      <a:dk2>
        <a:srgbClr val="61468B"/>
      </a:dk2>
      <a:lt2>
        <a:srgbClr val="917EAE"/>
      </a:lt2>
      <a:accent1>
        <a:srgbClr val="61468B"/>
      </a:accent1>
      <a:accent2>
        <a:srgbClr val="B1ACCE"/>
      </a:accent2>
      <a:accent3>
        <a:srgbClr val="00A144"/>
      </a:accent3>
      <a:accent4>
        <a:srgbClr val="CFD641"/>
      </a:accent4>
      <a:accent5>
        <a:srgbClr val="DF6426"/>
      </a:accent5>
      <a:accent6>
        <a:srgbClr val="EDAC1A"/>
      </a:accent6>
      <a:hlink>
        <a:srgbClr val="B1ACCE"/>
      </a:hlink>
      <a:folHlink>
        <a:srgbClr val="A9AB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5.xml><?xml version="1.0" encoding="utf-8"?>
<a:theme xmlns:a="http://schemas.openxmlformats.org/drawingml/2006/main" name="2_Northwestern Medicine Low Brand">
  <a:themeElements>
    <a:clrScheme name="Custom 3">
      <a:dk1>
        <a:srgbClr val="54585A"/>
      </a:dk1>
      <a:lt1>
        <a:sysClr val="window" lastClr="FFFFFF"/>
      </a:lt1>
      <a:dk2>
        <a:srgbClr val="61468B"/>
      </a:dk2>
      <a:lt2>
        <a:srgbClr val="917EAE"/>
      </a:lt2>
      <a:accent1>
        <a:srgbClr val="61468B"/>
      </a:accent1>
      <a:accent2>
        <a:srgbClr val="B1ACCE"/>
      </a:accent2>
      <a:accent3>
        <a:srgbClr val="00A144"/>
      </a:accent3>
      <a:accent4>
        <a:srgbClr val="CFD641"/>
      </a:accent4>
      <a:accent5>
        <a:srgbClr val="DF6426"/>
      </a:accent5>
      <a:accent6>
        <a:srgbClr val="EDAC1A"/>
      </a:accent6>
      <a:hlink>
        <a:srgbClr val="B1ACCE"/>
      </a:hlink>
      <a:folHlink>
        <a:srgbClr val="A9AB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16358</TotalTime>
  <Words>2080</Words>
  <Application>Microsoft Office PowerPoint</Application>
  <PresentationFormat>On-screen Show (4:3)</PresentationFormat>
  <Paragraphs>280</Paragraphs>
  <Slides>20</Slides>
  <Notes>6</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20</vt:i4>
      </vt:variant>
    </vt:vector>
  </HeadingPairs>
  <TitlesOfParts>
    <vt:vector size="31" baseType="lpstr">
      <vt:lpstr>MS PGothic</vt:lpstr>
      <vt:lpstr>Arial</vt:lpstr>
      <vt:lpstr>Calibri</vt:lpstr>
      <vt:lpstr>Lucida Grande</vt:lpstr>
      <vt:lpstr>Symbol</vt:lpstr>
      <vt:lpstr>Wingdings</vt:lpstr>
      <vt:lpstr>NM Brand</vt:lpstr>
      <vt:lpstr>1_Northwestern Medicine Low Brand</vt:lpstr>
      <vt:lpstr>Northwestern Medicine High Brand</vt:lpstr>
      <vt:lpstr>Northwestern Medicine Low Brand</vt:lpstr>
      <vt:lpstr>2_Northwestern Medicine Low Brand</vt:lpstr>
      <vt:lpstr>Webinar: Ambulatory and OP Diagnostic Re-Activation</vt:lpstr>
      <vt:lpstr>Panelists</vt:lpstr>
      <vt:lpstr>Re-Activation: Safety Measures in the Ambulatory Clinic &amp; Outpatient Diagnostic Settings</vt:lpstr>
      <vt:lpstr>Screening</vt:lpstr>
      <vt:lpstr>Screening Patients at Multiple Contact Points to Ensure Safety</vt:lpstr>
      <vt:lpstr>Telehealth and Technology to Support Safety</vt:lpstr>
      <vt:lpstr>Facilities</vt:lpstr>
      <vt:lpstr>Facilities</vt:lpstr>
      <vt:lpstr>Facilities</vt:lpstr>
      <vt:lpstr>Signage Package Sample</vt:lpstr>
      <vt:lpstr>PPE and Infection Prevention</vt:lpstr>
      <vt:lpstr> Ambulatory and OP Diagnostic Reactivation</vt:lpstr>
      <vt:lpstr>Universal Masking</vt:lpstr>
      <vt:lpstr>What PPE Do I Need?</vt:lpstr>
      <vt:lpstr>Exposures</vt:lpstr>
      <vt:lpstr> How Do I Stay Safe? </vt:lpstr>
      <vt:lpstr>Mental Health and Well-Being</vt:lpstr>
      <vt:lpstr>PowerPoint Presentation</vt:lpstr>
      <vt:lpstr>Open Forum</vt:lpstr>
      <vt:lpstr>Appendix</vt:lpstr>
    </vt:vector>
  </TitlesOfParts>
  <Company>Northwestern Memorial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Brusich, Macy</dc:creator>
  <cp:lastModifiedBy>Velanthottu, Siva</cp:lastModifiedBy>
  <cp:revision>293</cp:revision>
  <dcterms:created xsi:type="dcterms:W3CDTF">2020-03-24T01:32:41Z</dcterms:created>
  <dcterms:modified xsi:type="dcterms:W3CDTF">2020-05-29T15:13:59Z</dcterms:modified>
</cp:coreProperties>
</file>