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9" r:id="rId4"/>
  </p:sldMasterIdLst>
  <p:notesMasterIdLst>
    <p:notesMasterId r:id="rId6"/>
  </p:notesMasterIdLst>
  <p:handoutMasterIdLst>
    <p:handoutMasterId r:id="rId7"/>
  </p:handoutMasterIdLst>
  <p:sldIdLst>
    <p:sldId id="835" r:id="rId5"/>
  </p:sldIdLst>
  <p:sldSz cx="9144000" cy="6858000" type="screen4x3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eller, Vicki" initials="MV" lastIdx="1" clrIdx="0">
    <p:extLst>
      <p:ext uri="{19B8F6BF-5375-455C-9EA6-DF929625EA0E}">
        <p15:presenceInfo xmlns:p15="http://schemas.microsoft.com/office/powerpoint/2012/main" userId="S-1-5-21-3061956908-2738319542-621568764-107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C1A"/>
    <a:srgbClr val="FCFCFC"/>
    <a:srgbClr val="FF5050"/>
    <a:srgbClr val="87B67B"/>
    <a:srgbClr val="008000"/>
    <a:srgbClr val="FDC16E"/>
    <a:srgbClr val="FFE06A"/>
    <a:srgbClr val="79CDCD"/>
    <a:srgbClr val="005295"/>
    <a:srgbClr val="689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6" autoAdjust="0"/>
    <p:restoredTop sz="95987" autoAdjust="0"/>
  </p:normalViewPr>
  <p:slideViewPr>
    <p:cSldViewPr>
      <p:cViewPr varScale="1">
        <p:scale>
          <a:sx n="110" d="100"/>
          <a:sy n="110" d="100"/>
        </p:scale>
        <p:origin x="1728" y="114"/>
      </p:cViewPr>
      <p:guideLst>
        <p:guide orient="horz" pos="216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0" d="100"/>
          <a:sy n="110" d="100"/>
        </p:scale>
        <p:origin x="2544" y="-150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/>
            </a:lvl1pPr>
          </a:lstStyle>
          <a:p>
            <a:fld id="{09AED765-7605-42CD-A415-DDA2CEAF40DE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2"/>
            <a:ext cx="3043343" cy="467071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/>
            </a:lvl1pPr>
          </a:lstStyle>
          <a:p>
            <a:fld id="{0A609EB1-9E01-4D11-8316-0B3F3ECF2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86" tIns="46643" rIns="93286" bIns="466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286" tIns="46643" rIns="93286" bIns="46643" rtlCol="0"/>
          <a:lstStyle>
            <a:lvl1pPr algn="r">
              <a:defRPr sz="1200"/>
            </a:lvl1pPr>
          </a:lstStyle>
          <a:p>
            <a:fld id="{EDE43DEC-F7A7-4D6C-88CE-C0ABB4E292CE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6" tIns="46643" rIns="93286" bIns="466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286" tIns="46643" rIns="93286" bIns="466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86" tIns="46643" rIns="93286" bIns="466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286" tIns="46643" rIns="93286" bIns="46643" rtlCol="0" anchor="b"/>
          <a:lstStyle>
            <a:lvl1pPr algn="r">
              <a:defRPr sz="1200"/>
            </a:lvl1pPr>
          </a:lstStyle>
          <a:p>
            <a:fld id="{B7869D54-1F6C-4F21-AE27-B8663E5FEF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3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4422" y="2243956"/>
            <a:ext cx="6722378" cy="1520204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4422" y="3821621"/>
            <a:ext cx="64008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4422" y="6525841"/>
            <a:ext cx="857339" cy="168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9CB5F-F9A3-4BC8-9F93-8CCDA17DAC50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-3995" y="913644"/>
            <a:ext cx="1756596" cy="274395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2" h="381105">
                <a:moveTo>
                  <a:pt x="0" y="0"/>
                </a:moveTo>
                <a:lnTo>
                  <a:pt x="36763" y="105"/>
                </a:lnTo>
                <a:lnTo>
                  <a:pt x="243972" y="381105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1468B"/>
                </a:solidFill>
              </a:rPr>
              <a:t>   </a:t>
            </a:r>
            <a:endParaRPr lang="en-US" dirty="0">
              <a:solidFill>
                <a:srgbClr val="61468B"/>
              </a:solidFill>
            </a:endParaRPr>
          </a:p>
        </p:txBody>
      </p:sp>
      <p:pic>
        <p:nvPicPr>
          <p:cNvPr id="6" name="Picture 5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80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Header Your Photo">
    <p:bg bwMode="gray"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6" name="Picture 5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ection Header Your Photo">
    <p:bg bwMode="gray"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" y="4267200"/>
            <a:ext cx="8534400" cy="1219200"/>
          </a:xfrm>
          <a:custGeom>
            <a:avLst/>
            <a:gdLst>
              <a:gd name="connsiteX0" fmla="*/ 0 w 8534400"/>
              <a:gd name="connsiteY0" fmla="*/ 0 h 1219200"/>
              <a:gd name="connsiteX1" fmla="*/ 8534400 w 8534400"/>
              <a:gd name="connsiteY1" fmla="*/ 0 h 1219200"/>
              <a:gd name="connsiteX2" fmla="*/ 8534400 w 8534400"/>
              <a:gd name="connsiteY2" fmla="*/ 1219200 h 1219200"/>
              <a:gd name="connsiteX3" fmla="*/ 0 w 8534400"/>
              <a:gd name="connsiteY3" fmla="*/ 1219200 h 1219200"/>
              <a:gd name="connsiteX4" fmla="*/ 0 w 8534400"/>
              <a:gd name="connsiteY4" fmla="*/ 0 h 1219200"/>
              <a:gd name="connsiteX0" fmla="*/ 0 w 8534400"/>
              <a:gd name="connsiteY0" fmla="*/ 0 h 1219200"/>
              <a:gd name="connsiteX1" fmla="*/ 8534400 w 8534400"/>
              <a:gd name="connsiteY1" fmla="*/ 0 h 1219200"/>
              <a:gd name="connsiteX2" fmla="*/ 8534400 w 8534400"/>
              <a:gd name="connsiteY2" fmla="*/ 1219200 h 1219200"/>
              <a:gd name="connsiteX3" fmla="*/ 859147 w 8534400"/>
              <a:gd name="connsiteY3" fmla="*/ 1219200 h 1219200"/>
              <a:gd name="connsiteX4" fmla="*/ 0 w 8534400"/>
              <a:gd name="connsiteY4" fmla="*/ 0 h 1219200"/>
              <a:gd name="connsiteX0" fmla="*/ 0 w 8534400"/>
              <a:gd name="connsiteY0" fmla="*/ 0 h 1219200"/>
              <a:gd name="connsiteX1" fmla="*/ 8534400 w 8534400"/>
              <a:gd name="connsiteY1" fmla="*/ 0 h 1219200"/>
              <a:gd name="connsiteX2" fmla="*/ 8534400 w 8534400"/>
              <a:gd name="connsiteY2" fmla="*/ 1219200 h 1219200"/>
              <a:gd name="connsiteX3" fmla="*/ 672376 w 8534400"/>
              <a:gd name="connsiteY3" fmla="*/ 1219200 h 1219200"/>
              <a:gd name="connsiteX4" fmla="*/ 0 w 85344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1219200">
                <a:moveTo>
                  <a:pt x="0" y="0"/>
                </a:moveTo>
                <a:lnTo>
                  <a:pt x="8534400" y="0"/>
                </a:lnTo>
                <a:lnTo>
                  <a:pt x="8534400" y="1219200"/>
                </a:lnTo>
                <a:lnTo>
                  <a:pt x="672376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1468B"/>
                </a:solidFill>
              </a:rPr>
              <a:t>     </a:t>
            </a:r>
            <a:endParaRPr lang="en-US" dirty="0">
              <a:solidFill>
                <a:srgbClr val="61468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584368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4375768"/>
            <a:ext cx="7282544" cy="993991"/>
          </a:xfrm>
        </p:spPr>
        <p:txBody>
          <a:bodyPr rIns="0" bIns="0" anchor="ctr" anchorCtr="0"/>
          <a:lstStyle>
            <a:lvl1pPr>
              <a:lnSpc>
                <a:spcPct val="90000"/>
              </a:lnSpc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Page Title Goes Here</a:t>
            </a:r>
            <a:endParaRPr lang="en-US" dirty="0"/>
          </a:p>
        </p:txBody>
      </p:sp>
      <p:pic>
        <p:nvPicPr>
          <p:cNvPr id="8" name="Picture 7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F1E3-47B0-46E4-BCA9-44A6EFA2E129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53" y="0"/>
            <a:ext cx="1943100" cy="1101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44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F1E3-47B0-46E4-BCA9-44A6EFA2E129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79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197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22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1EAE-4BBC-4DAE-8B78-A0E65A5310BA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74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2424"/>
            <a:ext cx="3581400" cy="358775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2"/>
            <a:ext cx="3770375" cy="357187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A152-9479-4947-A2DA-AEDCAAD0082A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7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rgbClr val="917E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rgbClr val="917E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5209-BB23-4C04-B6A4-A83701A416CA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917EAE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06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2424"/>
            <a:ext cx="3581400" cy="358775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7CD9-9C44-432A-8AF8-8D64265B8C64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3" y="1676400"/>
            <a:ext cx="3934437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917EAE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0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+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2438400" cy="357187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rgbClr val="917E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2399203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z="1850" smtClean="0"/>
            </a:lvl1pPr>
            <a:lvl2pPr>
              <a:defRPr lang="en-US" sz="1850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F3A9-AB15-4489-9788-E70E778E12A3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35052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198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0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63BE-B69E-4901-8C43-4E16D2C459D0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7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108E-0AC5-45AF-A20C-519419A49A42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4" y="6400799"/>
            <a:ext cx="1422024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2542593"/>
            <a:ext cx="7713969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607F-17AE-48B3-AB4F-7B09686E7B3C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429000"/>
            <a:ext cx="6858000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54585A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4" y="6400799"/>
            <a:ext cx="1422024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nly_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"/>
          <p:cNvSpPr/>
          <p:nvPr userDrawn="1"/>
        </p:nvSpPr>
        <p:spPr>
          <a:xfrm>
            <a:off x="266701" y="-91440"/>
            <a:ext cx="8610600" cy="922390"/>
          </a:xfrm>
          <a:prstGeom prst="rect">
            <a:avLst/>
          </a:prstGeom>
          <a:solidFill>
            <a:srgbClr val="4BAA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152525"/>
            <a:ext cx="7225259" cy="51435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1600" b="0" baseline="0">
                <a:solidFill>
                  <a:srgbClr val="5E60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BAA42"/>
              </a:buClr>
              <a:buSzPct val="133000"/>
              <a:buFont typeface="Wingdings" charset="2"/>
              <a:buNone/>
              <a:tabLst/>
              <a:defRPr sz="2000" baseline="0">
                <a:latin typeface="Arial" pitchFamily="34" charset="0"/>
                <a:cs typeface="Arial" pitchFamily="34" charset="0"/>
              </a:defRPr>
            </a:lvl2pPr>
            <a:lvl3pPr marL="457200" indent="-210312">
              <a:spcBef>
                <a:spcPct val="20000"/>
              </a:spcBef>
              <a:spcAft>
                <a:spcPts val="600"/>
              </a:spcAft>
              <a:buClr>
                <a:srgbClr val="9A8B7D"/>
              </a:buClr>
              <a:buSzPct val="133000"/>
              <a:buFont typeface="Wingdings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 marL="914400" indent="209550">
              <a:spcBef>
                <a:spcPts val="480"/>
              </a:spcBef>
              <a:spcAft>
                <a:spcPts val="600"/>
              </a:spcAft>
              <a:buClr>
                <a:srgbClr val="9A8B7D"/>
              </a:buClr>
              <a:buFont typeface="Arial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text styles</a:t>
            </a: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525206" y="76200"/>
            <a:ext cx="814254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lnSpc>
                <a:spcPts val="3000"/>
              </a:lnSpc>
              <a:defRPr sz="260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hape 11"/>
          <p:cNvSpPr/>
          <p:nvPr userDrawn="1"/>
        </p:nvSpPr>
        <p:spPr>
          <a:xfrm flipV="1">
            <a:off x="266700" y="6805699"/>
            <a:ext cx="8610600" cy="68704"/>
          </a:xfrm>
          <a:prstGeom prst="rect">
            <a:avLst/>
          </a:prstGeom>
          <a:solidFill>
            <a:srgbClr val="34883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600" dirty="0">
              <a:solidFill>
                <a:srgbClr val="B0A2C5">
                  <a:lumMod val="75000"/>
                </a:srgb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Shape 11"/>
          <p:cNvSpPr/>
          <p:nvPr userDrawn="1"/>
        </p:nvSpPr>
        <p:spPr>
          <a:xfrm>
            <a:off x="266701" y="830950"/>
            <a:ext cx="8610600" cy="45719"/>
          </a:xfrm>
          <a:prstGeom prst="rect">
            <a:avLst/>
          </a:prstGeom>
          <a:solidFill>
            <a:srgbClr val="34883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600" dirty="0">
              <a:solidFill>
                <a:srgbClr val="B0A2C5">
                  <a:lumMod val="75000"/>
                </a:srgb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505200" y="6408721"/>
            <a:ext cx="2133600" cy="20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6306FF-9B50-45CB-99A2-621A4158CC5D}" type="slidenum">
              <a:rPr lang="en-US" smtClean="0">
                <a:solidFill>
                  <a:srgbClr val="545454"/>
                </a:solidFill>
              </a:rPr>
              <a:pPr/>
              <a:t>‹#›</a:t>
            </a:fld>
            <a:endParaRPr lang="en-US" dirty="0">
              <a:solidFill>
                <a:srgbClr val="545454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41937" y="6628263"/>
            <a:ext cx="2286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 smtClean="0">
                <a:solidFill>
                  <a:srgbClr val="5E6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Press Ganey Associates, Inc.</a:t>
            </a:r>
            <a:endParaRPr lang="en-US" sz="500" dirty="0">
              <a:solidFill>
                <a:srgbClr val="5E60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1" y="6347793"/>
            <a:ext cx="1671863" cy="2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1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nly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1"/>
          <p:cNvSpPr/>
          <p:nvPr userDrawn="1"/>
        </p:nvSpPr>
        <p:spPr>
          <a:xfrm>
            <a:off x="266701" y="-91440"/>
            <a:ext cx="8610600" cy="922390"/>
          </a:xfrm>
          <a:prstGeom prst="rect">
            <a:avLst/>
          </a:prstGeom>
          <a:solidFill>
            <a:srgbClr val="4BAA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Shape 11"/>
          <p:cNvSpPr/>
          <p:nvPr userDrawn="1"/>
        </p:nvSpPr>
        <p:spPr>
          <a:xfrm>
            <a:off x="266701" y="830950"/>
            <a:ext cx="8610600" cy="45719"/>
          </a:xfrm>
          <a:prstGeom prst="rect">
            <a:avLst/>
          </a:prstGeom>
          <a:solidFill>
            <a:srgbClr val="34883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600" dirty="0">
              <a:solidFill>
                <a:srgbClr val="B0A2C5">
                  <a:lumMod val="75000"/>
                </a:srgb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itle Placeholder 10"/>
          <p:cNvSpPr>
            <a:spLocks noGrp="1"/>
          </p:cNvSpPr>
          <p:nvPr>
            <p:ph type="title"/>
          </p:nvPr>
        </p:nvSpPr>
        <p:spPr>
          <a:xfrm>
            <a:off x="517160" y="76200"/>
            <a:ext cx="814106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3000"/>
              </a:lnSpc>
              <a:defRPr sz="260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1155700"/>
            <a:ext cx="7742713" cy="381000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4BAA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A HEADLINE IN THE BODY SHOULD BE ALL CAPS – TAHOMA 16PT., GREEN</a:t>
            </a:r>
          </a:p>
        </p:txBody>
      </p:sp>
      <p:sp>
        <p:nvSpPr>
          <p:cNvPr id="19" name="Shape 11"/>
          <p:cNvSpPr/>
          <p:nvPr userDrawn="1"/>
        </p:nvSpPr>
        <p:spPr>
          <a:xfrm flipV="1">
            <a:off x="266700" y="6805699"/>
            <a:ext cx="8610600" cy="68704"/>
          </a:xfrm>
          <a:prstGeom prst="rect">
            <a:avLst/>
          </a:prstGeom>
          <a:solidFill>
            <a:srgbClr val="34883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600" dirty="0">
              <a:solidFill>
                <a:srgbClr val="B0A2C5">
                  <a:lumMod val="75000"/>
                </a:srgb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9350" y="1710449"/>
            <a:ext cx="7742714" cy="4480956"/>
          </a:xfrm>
        </p:spPr>
        <p:txBody>
          <a:bodyPr>
            <a:normAutofit/>
          </a:bodyPr>
          <a:lstStyle>
            <a:lvl1pPr marL="225425" indent="-225425">
              <a:buClr>
                <a:schemeClr val="accent1"/>
              </a:buClr>
              <a:buFont typeface="Wingdings" pitchFamily="2" charset="2"/>
              <a:buChar char="§"/>
              <a:defRPr sz="1600" baseline="0">
                <a:solidFill>
                  <a:srgbClr val="5E60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2625" indent="-285750"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rgbClr val="5E60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E60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chemeClr val="bg2"/>
              </a:buClr>
              <a:defRPr sz="1600">
                <a:solidFill>
                  <a:srgbClr val="5E60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Bullet level 1 – all body copy is Tahoma 16pt., Gray R:94 G:96 B:82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3505200" y="6408721"/>
            <a:ext cx="2133600" cy="20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6306FF-9B50-45CB-99A2-621A4158CC5D}" type="slidenum">
              <a:rPr lang="en-US" smtClean="0">
                <a:solidFill>
                  <a:srgbClr val="545454"/>
                </a:solidFill>
              </a:rPr>
              <a:pPr/>
              <a:t>‹#›</a:t>
            </a:fld>
            <a:endParaRPr lang="en-US" dirty="0">
              <a:solidFill>
                <a:srgbClr val="545454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641937" y="6628263"/>
            <a:ext cx="2286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 smtClean="0">
                <a:solidFill>
                  <a:srgbClr val="5E60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Press Ganey Associates, Inc.</a:t>
            </a:r>
            <a:endParaRPr lang="en-US" sz="500" dirty="0">
              <a:solidFill>
                <a:srgbClr val="5E60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1" y="6347793"/>
            <a:ext cx="1671863" cy="2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3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&amp;Graphics_Bulle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3200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6306FF-9B50-45CB-99A2-621A4158CC5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itle Placeholder 10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3000"/>
              </a:lnSpc>
              <a:defRPr sz="3200">
                <a:solidFill>
                  <a:srgbClr val="9A8B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2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2"/>
              </a:buCl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0390A50-2839-45EC-B676-7037EACC4B82}" type="datetime1">
              <a:rPr lang="en-US" smtClean="0"/>
              <a:t>3/19/2021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ence image 2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1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181273" y="2286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>
              <a:solidFill>
                <a:srgbClr val="54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dence Building 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67"/>
          <a:stretch/>
        </p:blipFill>
        <p:spPr>
          <a:xfrm>
            <a:off x="2438400" y="0"/>
            <a:ext cx="6705600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ence image 1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e Forest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M_Logo_RGB.eps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400381"/>
            <a:ext cx="1447800" cy="2717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531" y="6525841"/>
            <a:ext cx="85733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700D349-CE12-4AEB-A392-6869500A51AB}" type="datetime1">
              <a:rPr lang="en-US" smtClean="0">
                <a:solidFill>
                  <a:srgbClr val="54585A"/>
                </a:solidFill>
              </a:rPr>
              <a:pPr/>
              <a:t>3/19/2021</a:t>
            </a:fld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484127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458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484127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‹#›</a:t>
            </a:fld>
            <a:endParaRPr lang="en-US" dirty="0">
              <a:solidFill>
                <a:srgbClr val="B0A2C5"/>
              </a:solidFill>
            </a:endParaRPr>
          </a:p>
        </p:txBody>
      </p:sp>
      <p:sp>
        <p:nvSpPr>
          <p:cNvPr id="10" name="Rectangle 6"/>
          <p:cNvSpPr/>
          <p:nvPr userDrawn="1"/>
        </p:nvSpPr>
        <p:spPr>
          <a:xfrm>
            <a:off x="0" y="515326"/>
            <a:ext cx="6858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1468B"/>
                </a:solidFill>
              </a:rPr>
              <a:t>  </a:t>
            </a:r>
            <a:endParaRPr lang="en-US" dirty="0">
              <a:solidFill>
                <a:srgbClr val="61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50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3" r:id="rId24"/>
    <p:sldLayoutId id="2147483744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5" y="-31670"/>
            <a:ext cx="7713969" cy="762000"/>
          </a:xfrm>
        </p:spPr>
        <p:txBody>
          <a:bodyPr/>
          <a:lstStyle/>
          <a:p>
            <a:r>
              <a:rPr lang="en-US" dirty="0" smtClean="0"/>
              <a:t>Self-Reflection on How Full is Your Tank?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B0A2C5"/>
                </a:solidFill>
              </a:rPr>
              <a:pPr/>
              <a:t>1</a:t>
            </a:fld>
            <a:endParaRPr lang="en-US" dirty="0">
              <a:solidFill>
                <a:srgbClr val="B0A2C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71127" y="1695701"/>
            <a:ext cx="5352911" cy="5001031"/>
            <a:chOff x="2302604" y="925286"/>
            <a:chExt cx="5698396" cy="5822587"/>
          </a:xfrm>
        </p:grpSpPr>
        <p:sp>
          <p:nvSpPr>
            <p:cNvPr id="5" name="Snip Single Corner Rectangle 13"/>
            <p:cNvSpPr/>
            <p:nvPr/>
          </p:nvSpPr>
          <p:spPr>
            <a:xfrm>
              <a:off x="2308452" y="2992767"/>
              <a:ext cx="4659051" cy="355272"/>
            </a:xfrm>
            <a:custGeom>
              <a:avLst/>
              <a:gdLst>
                <a:gd name="connsiteX0" fmla="*/ 0 w 3505200"/>
                <a:gd name="connsiteY0" fmla="*/ 0 h 1143000"/>
                <a:gd name="connsiteX1" fmla="*/ 2933700 w 3505200"/>
                <a:gd name="connsiteY1" fmla="*/ 0 h 1143000"/>
                <a:gd name="connsiteX2" fmla="*/ 3505200 w 3505200"/>
                <a:gd name="connsiteY2" fmla="*/ 571500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2933700 w 3505200"/>
                <a:gd name="connsiteY1" fmla="*/ 0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2993447 w 3505200"/>
                <a:gd name="connsiteY1" fmla="*/ 14288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3005397 w 3505200"/>
                <a:gd name="connsiteY1" fmla="*/ 0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3005397 w 3505200"/>
                <a:gd name="connsiteY1" fmla="*/ 0 h 1143000"/>
                <a:gd name="connsiteX2" fmla="*/ 3505200 w 3505200"/>
                <a:gd name="connsiteY2" fmla="*/ 1128712 h 1143000"/>
                <a:gd name="connsiteX3" fmla="*/ 3136232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136232"/>
                <a:gd name="connsiteY0" fmla="*/ 0 h 1143000"/>
                <a:gd name="connsiteX1" fmla="*/ 3005397 w 3136232"/>
                <a:gd name="connsiteY1" fmla="*/ 0 h 1143000"/>
                <a:gd name="connsiteX2" fmla="*/ 3136232 w 3136232"/>
                <a:gd name="connsiteY2" fmla="*/ 1128712 h 1143000"/>
                <a:gd name="connsiteX3" fmla="*/ 3136232 w 3136232"/>
                <a:gd name="connsiteY3" fmla="*/ 1143000 h 1143000"/>
                <a:gd name="connsiteX4" fmla="*/ 0 w 3136232"/>
                <a:gd name="connsiteY4" fmla="*/ 1143000 h 1143000"/>
                <a:gd name="connsiteX5" fmla="*/ 0 w 3136232"/>
                <a:gd name="connsiteY5" fmla="*/ 0 h 1143000"/>
                <a:gd name="connsiteX0" fmla="*/ 0 w 3240005"/>
                <a:gd name="connsiteY0" fmla="*/ 0 h 1143000"/>
                <a:gd name="connsiteX1" fmla="*/ 3005397 w 3240005"/>
                <a:gd name="connsiteY1" fmla="*/ 0 h 1143000"/>
                <a:gd name="connsiteX2" fmla="*/ 3136232 w 3240005"/>
                <a:gd name="connsiteY2" fmla="*/ 1128712 h 1143000"/>
                <a:gd name="connsiteX3" fmla="*/ 3240005 w 3240005"/>
                <a:gd name="connsiteY3" fmla="*/ 1143000 h 1143000"/>
                <a:gd name="connsiteX4" fmla="*/ 0 w 3240005"/>
                <a:gd name="connsiteY4" fmla="*/ 1143000 h 1143000"/>
                <a:gd name="connsiteX5" fmla="*/ 0 w 3240005"/>
                <a:gd name="connsiteY5" fmla="*/ 0 h 1143000"/>
                <a:gd name="connsiteX0" fmla="*/ 0 w 3216944"/>
                <a:gd name="connsiteY0" fmla="*/ 0 h 1143000"/>
                <a:gd name="connsiteX1" fmla="*/ 3005397 w 3216944"/>
                <a:gd name="connsiteY1" fmla="*/ 0 h 1143000"/>
                <a:gd name="connsiteX2" fmla="*/ 3136232 w 3216944"/>
                <a:gd name="connsiteY2" fmla="*/ 1128712 h 1143000"/>
                <a:gd name="connsiteX3" fmla="*/ 3216944 w 3216944"/>
                <a:gd name="connsiteY3" fmla="*/ 1101040 h 1143000"/>
                <a:gd name="connsiteX4" fmla="*/ 0 w 3216944"/>
                <a:gd name="connsiteY4" fmla="*/ 1143000 h 1143000"/>
                <a:gd name="connsiteX5" fmla="*/ 0 w 3216944"/>
                <a:gd name="connsiteY5" fmla="*/ 0 h 1143000"/>
                <a:gd name="connsiteX0" fmla="*/ 0 w 3216944"/>
                <a:gd name="connsiteY0" fmla="*/ 0 h 1170675"/>
                <a:gd name="connsiteX1" fmla="*/ 3005397 w 3216944"/>
                <a:gd name="connsiteY1" fmla="*/ 0 h 1170675"/>
                <a:gd name="connsiteX2" fmla="*/ 3205413 w 3216944"/>
                <a:gd name="connsiteY2" fmla="*/ 1170675 h 1170675"/>
                <a:gd name="connsiteX3" fmla="*/ 3216944 w 3216944"/>
                <a:gd name="connsiteY3" fmla="*/ 1101040 h 1170675"/>
                <a:gd name="connsiteX4" fmla="*/ 0 w 3216944"/>
                <a:gd name="connsiteY4" fmla="*/ 1143000 h 1170675"/>
                <a:gd name="connsiteX5" fmla="*/ 0 w 3216944"/>
                <a:gd name="connsiteY5" fmla="*/ 0 h 1170675"/>
                <a:gd name="connsiteX0" fmla="*/ 0 w 3216944"/>
                <a:gd name="connsiteY0" fmla="*/ 0 h 1143000"/>
                <a:gd name="connsiteX1" fmla="*/ 3005397 w 3216944"/>
                <a:gd name="connsiteY1" fmla="*/ 0 h 1143000"/>
                <a:gd name="connsiteX2" fmla="*/ 3196228 w 3216944"/>
                <a:gd name="connsiteY2" fmla="*/ 1048098 h 1143000"/>
                <a:gd name="connsiteX3" fmla="*/ 3216944 w 3216944"/>
                <a:gd name="connsiteY3" fmla="*/ 1101040 h 1143000"/>
                <a:gd name="connsiteX4" fmla="*/ 0 w 3216944"/>
                <a:gd name="connsiteY4" fmla="*/ 1143000 h 1143000"/>
                <a:gd name="connsiteX5" fmla="*/ 0 w 3216944"/>
                <a:gd name="connsiteY5" fmla="*/ 0 h 1143000"/>
                <a:gd name="connsiteX0" fmla="*/ 0 w 3229192"/>
                <a:gd name="connsiteY0" fmla="*/ 0 h 1143000"/>
                <a:gd name="connsiteX1" fmla="*/ 3005397 w 3229192"/>
                <a:gd name="connsiteY1" fmla="*/ 0 h 1143000"/>
                <a:gd name="connsiteX2" fmla="*/ 3196228 w 3229192"/>
                <a:gd name="connsiteY2" fmla="*/ 1048098 h 1143000"/>
                <a:gd name="connsiteX3" fmla="*/ 3229192 w 3229192"/>
                <a:gd name="connsiteY3" fmla="*/ 1134471 h 1143000"/>
                <a:gd name="connsiteX4" fmla="*/ 0 w 3229192"/>
                <a:gd name="connsiteY4" fmla="*/ 1143000 h 1143000"/>
                <a:gd name="connsiteX5" fmla="*/ 0 w 3229192"/>
                <a:gd name="connsiteY5" fmla="*/ 0 h 1143000"/>
                <a:gd name="connsiteX0" fmla="*/ 0 w 3207758"/>
                <a:gd name="connsiteY0" fmla="*/ 0 h 1145614"/>
                <a:gd name="connsiteX1" fmla="*/ 3005397 w 3207758"/>
                <a:gd name="connsiteY1" fmla="*/ 0 h 1145614"/>
                <a:gd name="connsiteX2" fmla="*/ 3196228 w 3207758"/>
                <a:gd name="connsiteY2" fmla="*/ 1048098 h 1145614"/>
                <a:gd name="connsiteX3" fmla="*/ 3207758 w 3207758"/>
                <a:gd name="connsiteY3" fmla="*/ 1145614 h 1145614"/>
                <a:gd name="connsiteX4" fmla="*/ 0 w 3207758"/>
                <a:gd name="connsiteY4" fmla="*/ 1143000 h 1145614"/>
                <a:gd name="connsiteX5" fmla="*/ 0 w 3207758"/>
                <a:gd name="connsiteY5" fmla="*/ 0 h 1145614"/>
                <a:gd name="connsiteX0" fmla="*/ 0 w 3214601"/>
                <a:gd name="connsiteY0" fmla="*/ 0 h 1145614"/>
                <a:gd name="connsiteX1" fmla="*/ 3005397 w 3214601"/>
                <a:gd name="connsiteY1" fmla="*/ 0 h 1145614"/>
                <a:gd name="connsiteX2" fmla="*/ 3214601 w 3214601"/>
                <a:gd name="connsiteY2" fmla="*/ 1126101 h 1145614"/>
                <a:gd name="connsiteX3" fmla="*/ 3207758 w 3214601"/>
                <a:gd name="connsiteY3" fmla="*/ 1145614 h 1145614"/>
                <a:gd name="connsiteX4" fmla="*/ 0 w 3214601"/>
                <a:gd name="connsiteY4" fmla="*/ 1143000 h 1145614"/>
                <a:gd name="connsiteX5" fmla="*/ 0 w 3214601"/>
                <a:gd name="connsiteY5" fmla="*/ 0 h 1145614"/>
                <a:gd name="connsiteX0" fmla="*/ 0 w 3214601"/>
                <a:gd name="connsiteY0" fmla="*/ 0 h 1143000"/>
                <a:gd name="connsiteX1" fmla="*/ 3005397 w 3214601"/>
                <a:gd name="connsiteY1" fmla="*/ 0 h 1143000"/>
                <a:gd name="connsiteX2" fmla="*/ 3214601 w 3214601"/>
                <a:gd name="connsiteY2" fmla="*/ 1126101 h 1143000"/>
                <a:gd name="connsiteX3" fmla="*/ 3172618 w 3214601"/>
                <a:gd name="connsiteY3" fmla="*/ 1137088 h 1143000"/>
                <a:gd name="connsiteX4" fmla="*/ 0 w 3214601"/>
                <a:gd name="connsiteY4" fmla="*/ 1143000 h 1143000"/>
                <a:gd name="connsiteX5" fmla="*/ 0 w 3214601"/>
                <a:gd name="connsiteY5" fmla="*/ 0 h 1143000"/>
                <a:gd name="connsiteX0" fmla="*/ 0 w 3216944"/>
                <a:gd name="connsiteY0" fmla="*/ 0 h 1143153"/>
                <a:gd name="connsiteX1" fmla="*/ 3005397 w 3216944"/>
                <a:gd name="connsiteY1" fmla="*/ 0 h 1143153"/>
                <a:gd name="connsiteX2" fmla="*/ 3216944 w 3216944"/>
                <a:gd name="connsiteY2" fmla="*/ 1143153 h 1143153"/>
                <a:gd name="connsiteX3" fmla="*/ 3172618 w 3216944"/>
                <a:gd name="connsiteY3" fmla="*/ 1137088 h 1143153"/>
                <a:gd name="connsiteX4" fmla="*/ 0 w 3216944"/>
                <a:gd name="connsiteY4" fmla="*/ 1143000 h 1143153"/>
                <a:gd name="connsiteX5" fmla="*/ 0 w 3216944"/>
                <a:gd name="connsiteY5" fmla="*/ 0 h 1143153"/>
                <a:gd name="connsiteX0" fmla="*/ 0 w 3216944"/>
                <a:gd name="connsiteY0" fmla="*/ 0 h 1143153"/>
                <a:gd name="connsiteX1" fmla="*/ 3005397 w 3216944"/>
                <a:gd name="connsiteY1" fmla="*/ 0 h 1143153"/>
                <a:gd name="connsiteX2" fmla="*/ 3216944 w 3216944"/>
                <a:gd name="connsiteY2" fmla="*/ 1143153 h 1143153"/>
                <a:gd name="connsiteX3" fmla="*/ 3210100 w 3216944"/>
                <a:gd name="connsiteY3" fmla="*/ 1128562 h 1143153"/>
                <a:gd name="connsiteX4" fmla="*/ 0 w 3216944"/>
                <a:gd name="connsiteY4" fmla="*/ 1143000 h 1143153"/>
                <a:gd name="connsiteX5" fmla="*/ 0 w 3216944"/>
                <a:gd name="connsiteY5" fmla="*/ 0 h 1143153"/>
                <a:gd name="connsiteX0" fmla="*/ 0 w 3217767"/>
                <a:gd name="connsiteY0" fmla="*/ 0 h 1143153"/>
                <a:gd name="connsiteX1" fmla="*/ 3005397 w 3217767"/>
                <a:gd name="connsiteY1" fmla="*/ 0 h 1143153"/>
                <a:gd name="connsiteX2" fmla="*/ 3216944 w 3217767"/>
                <a:gd name="connsiteY2" fmla="*/ 1143153 h 1143153"/>
                <a:gd name="connsiteX3" fmla="*/ 3217767 w 3217767"/>
                <a:gd name="connsiteY3" fmla="*/ 1128562 h 1143153"/>
                <a:gd name="connsiteX4" fmla="*/ 0 w 3217767"/>
                <a:gd name="connsiteY4" fmla="*/ 1143000 h 1143153"/>
                <a:gd name="connsiteX5" fmla="*/ 0 w 3217767"/>
                <a:gd name="connsiteY5" fmla="*/ 0 h 1143153"/>
                <a:gd name="connsiteX0" fmla="*/ 0 w 3216945"/>
                <a:gd name="connsiteY0" fmla="*/ 0 h 1143153"/>
                <a:gd name="connsiteX1" fmla="*/ 3005397 w 3216945"/>
                <a:gd name="connsiteY1" fmla="*/ 0 h 1143153"/>
                <a:gd name="connsiteX2" fmla="*/ 3216944 w 3216945"/>
                <a:gd name="connsiteY2" fmla="*/ 1143153 h 1143153"/>
                <a:gd name="connsiteX3" fmla="*/ 3173683 w 3216945"/>
                <a:gd name="connsiteY3" fmla="*/ 1128562 h 1143153"/>
                <a:gd name="connsiteX4" fmla="*/ 0 w 3216945"/>
                <a:gd name="connsiteY4" fmla="*/ 1143000 h 1143153"/>
                <a:gd name="connsiteX5" fmla="*/ 0 w 3216945"/>
                <a:gd name="connsiteY5" fmla="*/ 0 h 1143153"/>
                <a:gd name="connsiteX0" fmla="*/ 0 w 3218862"/>
                <a:gd name="connsiteY0" fmla="*/ 0 h 1143000"/>
                <a:gd name="connsiteX1" fmla="*/ 3005397 w 3218862"/>
                <a:gd name="connsiteY1" fmla="*/ 0 h 1143000"/>
                <a:gd name="connsiteX2" fmla="*/ 3218861 w 3218862"/>
                <a:gd name="connsiteY2" fmla="*/ 1136178 h 1143000"/>
                <a:gd name="connsiteX3" fmla="*/ 3173683 w 3218862"/>
                <a:gd name="connsiteY3" fmla="*/ 1128562 h 1143000"/>
                <a:gd name="connsiteX4" fmla="*/ 0 w 3218862"/>
                <a:gd name="connsiteY4" fmla="*/ 1143000 h 1143000"/>
                <a:gd name="connsiteX5" fmla="*/ 0 w 3218862"/>
                <a:gd name="connsiteY5" fmla="*/ 0 h 1143000"/>
                <a:gd name="connsiteX0" fmla="*/ 0 w 3218891"/>
                <a:gd name="connsiteY0" fmla="*/ 0 h 1143000"/>
                <a:gd name="connsiteX1" fmla="*/ 3005397 w 3218891"/>
                <a:gd name="connsiteY1" fmla="*/ 0 h 1143000"/>
                <a:gd name="connsiteX2" fmla="*/ 3218861 w 3218891"/>
                <a:gd name="connsiteY2" fmla="*/ 1136178 h 1143000"/>
                <a:gd name="connsiteX3" fmla="*/ 3217767 w 3218891"/>
                <a:gd name="connsiteY3" fmla="*/ 1128562 h 1143000"/>
                <a:gd name="connsiteX4" fmla="*/ 0 w 3218891"/>
                <a:gd name="connsiteY4" fmla="*/ 1143000 h 1143000"/>
                <a:gd name="connsiteX5" fmla="*/ 0 w 3218891"/>
                <a:gd name="connsiteY5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8891" h="1143000">
                  <a:moveTo>
                    <a:pt x="0" y="0"/>
                  </a:moveTo>
                  <a:lnTo>
                    <a:pt x="3005397" y="0"/>
                  </a:lnTo>
                  <a:lnTo>
                    <a:pt x="3218861" y="1136178"/>
                  </a:lnTo>
                  <a:cubicBezTo>
                    <a:pt x="3219135" y="1131314"/>
                    <a:pt x="3217493" y="1133426"/>
                    <a:pt x="3217767" y="1128562"/>
                  </a:cubicBez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>
                <a:solidFill>
                  <a:prstClr val="white"/>
                </a:solidFill>
              </a:endParaRPr>
            </a:p>
          </p:txBody>
        </p:sp>
        <p:sp>
          <p:nvSpPr>
            <p:cNvPr id="6" name="Snip Single Corner Rectangle 13"/>
            <p:cNvSpPr/>
            <p:nvPr/>
          </p:nvSpPr>
          <p:spPr>
            <a:xfrm>
              <a:off x="2302604" y="925286"/>
              <a:ext cx="3550392" cy="279453"/>
            </a:xfrm>
            <a:custGeom>
              <a:avLst/>
              <a:gdLst>
                <a:gd name="connsiteX0" fmla="*/ 0 w 3505200"/>
                <a:gd name="connsiteY0" fmla="*/ 0 h 1143000"/>
                <a:gd name="connsiteX1" fmla="*/ 2933700 w 3505200"/>
                <a:gd name="connsiteY1" fmla="*/ 0 h 1143000"/>
                <a:gd name="connsiteX2" fmla="*/ 3505200 w 3505200"/>
                <a:gd name="connsiteY2" fmla="*/ 571500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2933700 w 3505200"/>
                <a:gd name="connsiteY1" fmla="*/ 0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2993447 w 3505200"/>
                <a:gd name="connsiteY1" fmla="*/ 14288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3005397 w 3505200"/>
                <a:gd name="connsiteY1" fmla="*/ 0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3005397 w 3505200"/>
                <a:gd name="connsiteY1" fmla="*/ 0 h 1143000"/>
                <a:gd name="connsiteX2" fmla="*/ 3505200 w 3505200"/>
                <a:gd name="connsiteY2" fmla="*/ 1128712 h 1143000"/>
                <a:gd name="connsiteX3" fmla="*/ 3136232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136232"/>
                <a:gd name="connsiteY0" fmla="*/ 0 h 1143000"/>
                <a:gd name="connsiteX1" fmla="*/ 3005397 w 3136232"/>
                <a:gd name="connsiteY1" fmla="*/ 0 h 1143000"/>
                <a:gd name="connsiteX2" fmla="*/ 3136232 w 3136232"/>
                <a:gd name="connsiteY2" fmla="*/ 1128712 h 1143000"/>
                <a:gd name="connsiteX3" fmla="*/ 3136232 w 3136232"/>
                <a:gd name="connsiteY3" fmla="*/ 1143000 h 1143000"/>
                <a:gd name="connsiteX4" fmla="*/ 0 w 3136232"/>
                <a:gd name="connsiteY4" fmla="*/ 1143000 h 1143000"/>
                <a:gd name="connsiteX5" fmla="*/ 0 w 3136232"/>
                <a:gd name="connsiteY5" fmla="*/ 0 h 1143000"/>
                <a:gd name="connsiteX0" fmla="*/ 0 w 3240005"/>
                <a:gd name="connsiteY0" fmla="*/ 0 h 1143000"/>
                <a:gd name="connsiteX1" fmla="*/ 3005397 w 3240005"/>
                <a:gd name="connsiteY1" fmla="*/ 0 h 1143000"/>
                <a:gd name="connsiteX2" fmla="*/ 3136232 w 3240005"/>
                <a:gd name="connsiteY2" fmla="*/ 1128712 h 1143000"/>
                <a:gd name="connsiteX3" fmla="*/ 3240005 w 3240005"/>
                <a:gd name="connsiteY3" fmla="*/ 1143000 h 1143000"/>
                <a:gd name="connsiteX4" fmla="*/ 0 w 3240005"/>
                <a:gd name="connsiteY4" fmla="*/ 1143000 h 1143000"/>
                <a:gd name="connsiteX5" fmla="*/ 0 w 3240005"/>
                <a:gd name="connsiteY5" fmla="*/ 0 h 1143000"/>
                <a:gd name="connsiteX0" fmla="*/ 0 w 3216944"/>
                <a:gd name="connsiteY0" fmla="*/ 0 h 1143000"/>
                <a:gd name="connsiteX1" fmla="*/ 3005397 w 3216944"/>
                <a:gd name="connsiteY1" fmla="*/ 0 h 1143000"/>
                <a:gd name="connsiteX2" fmla="*/ 3136232 w 3216944"/>
                <a:gd name="connsiteY2" fmla="*/ 1128712 h 1143000"/>
                <a:gd name="connsiteX3" fmla="*/ 3216944 w 3216944"/>
                <a:gd name="connsiteY3" fmla="*/ 1101040 h 1143000"/>
                <a:gd name="connsiteX4" fmla="*/ 0 w 3216944"/>
                <a:gd name="connsiteY4" fmla="*/ 1143000 h 1143000"/>
                <a:gd name="connsiteX5" fmla="*/ 0 w 3216944"/>
                <a:gd name="connsiteY5" fmla="*/ 0 h 1143000"/>
                <a:gd name="connsiteX0" fmla="*/ 0 w 3216944"/>
                <a:gd name="connsiteY0" fmla="*/ 0 h 1170675"/>
                <a:gd name="connsiteX1" fmla="*/ 3005397 w 3216944"/>
                <a:gd name="connsiteY1" fmla="*/ 0 h 1170675"/>
                <a:gd name="connsiteX2" fmla="*/ 3205413 w 3216944"/>
                <a:gd name="connsiteY2" fmla="*/ 1170675 h 1170675"/>
                <a:gd name="connsiteX3" fmla="*/ 3216944 w 3216944"/>
                <a:gd name="connsiteY3" fmla="*/ 1101040 h 1170675"/>
                <a:gd name="connsiteX4" fmla="*/ 0 w 3216944"/>
                <a:gd name="connsiteY4" fmla="*/ 1143000 h 1170675"/>
                <a:gd name="connsiteX5" fmla="*/ 0 w 3216944"/>
                <a:gd name="connsiteY5" fmla="*/ 0 h 1170675"/>
                <a:gd name="connsiteX0" fmla="*/ 0 w 3216944"/>
                <a:gd name="connsiteY0" fmla="*/ 0 h 1143000"/>
                <a:gd name="connsiteX1" fmla="*/ 3005397 w 3216944"/>
                <a:gd name="connsiteY1" fmla="*/ 0 h 1143000"/>
                <a:gd name="connsiteX2" fmla="*/ 3196228 w 3216944"/>
                <a:gd name="connsiteY2" fmla="*/ 1048098 h 1143000"/>
                <a:gd name="connsiteX3" fmla="*/ 3216944 w 3216944"/>
                <a:gd name="connsiteY3" fmla="*/ 1101040 h 1143000"/>
                <a:gd name="connsiteX4" fmla="*/ 0 w 3216944"/>
                <a:gd name="connsiteY4" fmla="*/ 1143000 h 1143000"/>
                <a:gd name="connsiteX5" fmla="*/ 0 w 3216944"/>
                <a:gd name="connsiteY5" fmla="*/ 0 h 1143000"/>
                <a:gd name="connsiteX0" fmla="*/ 0 w 3229192"/>
                <a:gd name="connsiteY0" fmla="*/ 0 h 1143000"/>
                <a:gd name="connsiteX1" fmla="*/ 3005397 w 3229192"/>
                <a:gd name="connsiteY1" fmla="*/ 0 h 1143000"/>
                <a:gd name="connsiteX2" fmla="*/ 3196228 w 3229192"/>
                <a:gd name="connsiteY2" fmla="*/ 1048098 h 1143000"/>
                <a:gd name="connsiteX3" fmla="*/ 3229192 w 3229192"/>
                <a:gd name="connsiteY3" fmla="*/ 1134471 h 1143000"/>
                <a:gd name="connsiteX4" fmla="*/ 0 w 3229192"/>
                <a:gd name="connsiteY4" fmla="*/ 1143000 h 1143000"/>
                <a:gd name="connsiteX5" fmla="*/ 0 w 3229192"/>
                <a:gd name="connsiteY5" fmla="*/ 0 h 1143000"/>
                <a:gd name="connsiteX0" fmla="*/ 0 w 3207758"/>
                <a:gd name="connsiteY0" fmla="*/ 0 h 1145614"/>
                <a:gd name="connsiteX1" fmla="*/ 3005397 w 3207758"/>
                <a:gd name="connsiteY1" fmla="*/ 0 h 1145614"/>
                <a:gd name="connsiteX2" fmla="*/ 3196228 w 3207758"/>
                <a:gd name="connsiteY2" fmla="*/ 1048098 h 1145614"/>
                <a:gd name="connsiteX3" fmla="*/ 3207758 w 3207758"/>
                <a:gd name="connsiteY3" fmla="*/ 1145614 h 1145614"/>
                <a:gd name="connsiteX4" fmla="*/ 0 w 3207758"/>
                <a:gd name="connsiteY4" fmla="*/ 1143000 h 1145614"/>
                <a:gd name="connsiteX5" fmla="*/ 0 w 3207758"/>
                <a:gd name="connsiteY5" fmla="*/ 0 h 1145614"/>
                <a:gd name="connsiteX0" fmla="*/ 0 w 3214601"/>
                <a:gd name="connsiteY0" fmla="*/ 0 h 1145614"/>
                <a:gd name="connsiteX1" fmla="*/ 3005397 w 3214601"/>
                <a:gd name="connsiteY1" fmla="*/ 0 h 1145614"/>
                <a:gd name="connsiteX2" fmla="*/ 3214601 w 3214601"/>
                <a:gd name="connsiteY2" fmla="*/ 1126101 h 1145614"/>
                <a:gd name="connsiteX3" fmla="*/ 3207758 w 3214601"/>
                <a:gd name="connsiteY3" fmla="*/ 1145614 h 1145614"/>
                <a:gd name="connsiteX4" fmla="*/ 0 w 3214601"/>
                <a:gd name="connsiteY4" fmla="*/ 1143000 h 1145614"/>
                <a:gd name="connsiteX5" fmla="*/ 0 w 3214601"/>
                <a:gd name="connsiteY5" fmla="*/ 0 h 1145614"/>
                <a:gd name="connsiteX0" fmla="*/ 0 w 3214601"/>
                <a:gd name="connsiteY0" fmla="*/ 0 h 1143000"/>
                <a:gd name="connsiteX1" fmla="*/ 3005397 w 3214601"/>
                <a:gd name="connsiteY1" fmla="*/ 0 h 1143000"/>
                <a:gd name="connsiteX2" fmla="*/ 3214601 w 3214601"/>
                <a:gd name="connsiteY2" fmla="*/ 1126101 h 1143000"/>
                <a:gd name="connsiteX3" fmla="*/ 3172618 w 3214601"/>
                <a:gd name="connsiteY3" fmla="*/ 1137088 h 1143000"/>
                <a:gd name="connsiteX4" fmla="*/ 0 w 3214601"/>
                <a:gd name="connsiteY4" fmla="*/ 1143000 h 1143000"/>
                <a:gd name="connsiteX5" fmla="*/ 0 w 3214601"/>
                <a:gd name="connsiteY5" fmla="*/ 0 h 1143000"/>
                <a:gd name="connsiteX0" fmla="*/ 0 w 3216944"/>
                <a:gd name="connsiteY0" fmla="*/ 0 h 1143153"/>
                <a:gd name="connsiteX1" fmla="*/ 3005397 w 3216944"/>
                <a:gd name="connsiteY1" fmla="*/ 0 h 1143153"/>
                <a:gd name="connsiteX2" fmla="*/ 3216944 w 3216944"/>
                <a:gd name="connsiteY2" fmla="*/ 1143153 h 1143153"/>
                <a:gd name="connsiteX3" fmla="*/ 3172618 w 3216944"/>
                <a:gd name="connsiteY3" fmla="*/ 1137088 h 1143153"/>
                <a:gd name="connsiteX4" fmla="*/ 0 w 3216944"/>
                <a:gd name="connsiteY4" fmla="*/ 1143000 h 1143153"/>
                <a:gd name="connsiteX5" fmla="*/ 0 w 3216944"/>
                <a:gd name="connsiteY5" fmla="*/ 0 h 1143153"/>
                <a:gd name="connsiteX0" fmla="*/ 0 w 3216944"/>
                <a:gd name="connsiteY0" fmla="*/ 0 h 1143153"/>
                <a:gd name="connsiteX1" fmla="*/ 3005397 w 3216944"/>
                <a:gd name="connsiteY1" fmla="*/ 0 h 1143153"/>
                <a:gd name="connsiteX2" fmla="*/ 3216944 w 3216944"/>
                <a:gd name="connsiteY2" fmla="*/ 1143153 h 1143153"/>
                <a:gd name="connsiteX3" fmla="*/ 3210100 w 3216944"/>
                <a:gd name="connsiteY3" fmla="*/ 1128562 h 1143153"/>
                <a:gd name="connsiteX4" fmla="*/ 0 w 3216944"/>
                <a:gd name="connsiteY4" fmla="*/ 1143000 h 1143153"/>
                <a:gd name="connsiteX5" fmla="*/ 0 w 3216944"/>
                <a:gd name="connsiteY5" fmla="*/ 0 h 1143153"/>
                <a:gd name="connsiteX0" fmla="*/ 0 w 3217767"/>
                <a:gd name="connsiteY0" fmla="*/ 0 h 1143153"/>
                <a:gd name="connsiteX1" fmla="*/ 3005397 w 3217767"/>
                <a:gd name="connsiteY1" fmla="*/ 0 h 1143153"/>
                <a:gd name="connsiteX2" fmla="*/ 3216944 w 3217767"/>
                <a:gd name="connsiteY2" fmla="*/ 1143153 h 1143153"/>
                <a:gd name="connsiteX3" fmla="*/ 3217767 w 3217767"/>
                <a:gd name="connsiteY3" fmla="*/ 1128562 h 1143153"/>
                <a:gd name="connsiteX4" fmla="*/ 0 w 3217767"/>
                <a:gd name="connsiteY4" fmla="*/ 1143000 h 1143153"/>
                <a:gd name="connsiteX5" fmla="*/ 0 w 3217767"/>
                <a:gd name="connsiteY5" fmla="*/ 0 h 1143153"/>
                <a:gd name="connsiteX0" fmla="*/ 0 w 3216945"/>
                <a:gd name="connsiteY0" fmla="*/ 0 h 1143153"/>
                <a:gd name="connsiteX1" fmla="*/ 3005397 w 3216945"/>
                <a:gd name="connsiteY1" fmla="*/ 0 h 1143153"/>
                <a:gd name="connsiteX2" fmla="*/ 3216944 w 3216945"/>
                <a:gd name="connsiteY2" fmla="*/ 1143153 h 1143153"/>
                <a:gd name="connsiteX3" fmla="*/ 3173683 w 3216945"/>
                <a:gd name="connsiteY3" fmla="*/ 1128562 h 1143153"/>
                <a:gd name="connsiteX4" fmla="*/ 0 w 3216945"/>
                <a:gd name="connsiteY4" fmla="*/ 1143000 h 1143153"/>
                <a:gd name="connsiteX5" fmla="*/ 0 w 3216945"/>
                <a:gd name="connsiteY5" fmla="*/ 0 h 1143153"/>
                <a:gd name="connsiteX0" fmla="*/ 0 w 3218862"/>
                <a:gd name="connsiteY0" fmla="*/ 0 h 1143000"/>
                <a:gd name="connsiteX1" fmla="*/ 3005397 w 3218862"/>
                <a:gd name="connsiteY1" fmla="*/ 0 h 1143000"/>
                <a:gd name="connsiteX2" fmla="*/ 3218861 w 3218862"/>
                <a:gd name="connsiteY2" fmla="*/ 1136178 h 1143000"/>
                <a:gd name="connsiteX3" fmla="*/ 3173683 w 3218862"/>
                <a:gd name="connsiteY3" fmla="*/ 1128562 h 1143000"/>
                <a:gd name="connsiteX4" fmla="*/ 0 w 3218862"/>
                <a:gd name="connsiteY4" fmla="*/ 1143000 h 1143000"/>
                <a:gd name="connsiteX5" fmla="*/ 0 w 3218862"/>
                <a:gd name="connsiteY5" fmla="*/ 0 h 1143000"/>
                <a:gd name="connsiteX0" fmla="*/ 0 w 3218891"/>
                <a:gd name="connsiteY0" fmla="*/ 0 h 1143000"/>
                <a:gd name="connsiteX1" fmla="*/ 3005397 w 3218891"/>
                <a:gd name="connsiteY1" fmla="*/ 0 h 1143000"/>
                <a:gd name="connsiteX2" fmla="*/ 3218861 w 3218891"/>
                <a:gd name="connsiteY2" fmla="*/ 1136178 h 1143000"/>
                <a:gd name="connsiteX3" fmla="*/ 3217767 w 3218891"/>
                <a:gd name="connsiteY3" fmla="*/ 1128562 h 1143000"/>
                <a:gd name="connsiteX4" fmla="*/ 0 w 3218891"/>
                <a:gd name="connsiteY4" fmla="*/ 1143000 h 1143000"/>
                <a:gd name="connsiteX5" fmla="*/ 0 w 3218891"/>
                <a:gd name="connsiteY5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8891" h="1143000">
                  <a:moveTo>
                    <a:pt x="0" y="0"/>
                  </a:moveTo>
                  <a:lnTo>
                    <a:pt x="3005397" y="0"/>
                  </a:lnTo>
                  <a:lnTo>
                    <a:pt x="3218861" y="1136178"/>
                  </a:lnTo>
                  <a:cubicBezTo>
                    <a:pt x="3219135" y="1131314"/>
                    <a:pt x="3217493" y="1133426"/>
                    <a:pt x="3217767" y="1128562"/>
                  </a:cubicBez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6668" y="973331"/>
              <a:ext cx="3516328" cy="1291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29"/>
                </a:spcBef>
              </a:pPr>
              <a:r>
                <a:rPr lang="en-US" sz="1286" b="1" i="1" spc="-36" dirty="0">
                  <a:solidFill>
                    <a:srgbClr val="FFFFFF"/>
                  </a:solidFill>
                </a:rPr>
                <a:t>KEEP doing: </a:t>
              </a:r>
              <a:r>
                <a:rPr lang="en-US" sz="1286" b="1" i="1" spc="-36" dirty="0" smtClean="0">
                  <a:solidFill>
                    <a:srgbClr val="FFFFFF"/>
                  </a:solidFill>
                </a:rPr>
                <a:t>What fills your </a:t>
              </a:r>
              <a:r>
                <a:rPr lang="en-US" sz="1286" b="1" i="1" spc="-36" smtClean="0">
                  <a:solidFill>
                    <a:srgbClr val="FFFFFF"/>
                  </a:solidFill>
                </a:rPr>
                <a:t>tank/gives you </a:t>
              </a:r>
              <a:r>
                <a:rPr lang="en-US" sz="1286" b="1" i="1" spc="-36" dirty="0" smtClean="0">
                  <a:solidFill>
                    <a:srgbClr val="FFFFFF"/>
                  </a:solidFill>
                </a:rPr>
                <a:t>energy?</a:t>
              </a:r>
              <a:endParaRPr lang="en-US" sz="1286" b="1" i="1" spc="-36" dirty="0">
                <a:solidFill>
                  <a:srgbClr val="FFFFFF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08452" y="1306286"/>
              <a:ext cx="5616348" cy="1660237"/>
              <a:chOff x="516014" y="5665524"/>
              <a:chExt cx="3063869" cy="23243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16014" y="5665524"/>
                <a:ext cx="3063869" cy="232433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86" kern="0" dirty="0" smtClean="0">
                    <a:solidFill>
                      <a:srgbClr val="00A144"/>
                    </a:solidFill>
                  </a:rPr>
                  <a:t>List the things to you want to keep doing </a:t>
                </a:r>
                <a:endParaRPr lang="en-US" sz="1000" kern="0" dirty="0" smtClean="0">
                  <a:solidFill>
                    <a:srgbClr val="54585A"/>
                  </a:solidFill>
                </a:endParaRPr>
              </a:p>
              <a:p>
                <a:pPr algn="ctr">
                  <a:defRPr/>
                </a:pPr>
                <a:endParaRPr lang="en-US" sz="714" kern="0" dirty="0">
                  <a:solidFill>
                    <a:srgbClr val="54585A"/>
                  </a:solidFill>
                </a:endParaRPr>
              </a:p>
              <a:p>
                <a:pPr indent="457200"/>
                <a:r>
                  <a:rPr lang="en-US" sz="1143" dirty="0" smtClean="0">
                    <a:solidFill>
                      <a:srgbClr val="54585A">
                        <a:lumMod val="75000"/>
                      </a:srgbClr>
                    </a:solidFill>
                  </a:rPr>
                  <a:t>	</a:t>
                </a:r>
                <a:endParaRPr lang="en-US" sz="12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981148" y="6019800"/>
                <a:ext cx="21336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2354326" y="3055562"/>
              <a:ext cx="4045350" cy="202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29"/>
                </a:spcBef>
              </a:pPr>
              <a:r>
                <a:rPr lang="en-US" sz="1286" b="1" i="1" spc="-36" dirty="0">
                  <a:solidFill>
                    <a:srgbClr val="FFFFFF"/>
                  </a:solidFill>
                </a:rPr>
                <a:t>START doing: </a:t>
              </a:r>
              <a:r>
                <a:rPr lang="en-US" sz="1286" b="1" i="1" spc="-36" dirty="0" smtClean="0">
                  <a:solidFill>
                    <a:srgbClr val="FFFFFF"/>
                  </a:solidFill>
                </a:rPr>
                <a:t>What </a:t>
              </a:r>
              <a:r>
                <a:rPr lang="en-US" sz="1286" b="1" i="1" spc="-36" dirty="0">
                  <a:solidFill>
                    <a:srgbClr val="FFFFFF"/>
                  </a:solidFill>
                </a:rPr>
                <a:t>will fill </a:t>
              </a:r>
              <a:r>
                <a:rPr lang="en-US" sz="1286" b="1" i="1" spc="-36" dirty="0" smtClean="0">
                  <a:solidFill>
                    <a:srgbClr val="FFFFFF"/>
                  </a:solidFill>
                </a:rPr>
                <a:t>your  tank /give you energy?</a:t>
              </a:r>
              <a:endParaRPr lang="en-US" sz="1286" b="1" i="1" spc="-36" dirty="0">
                <a:solidFill>
                  <a:srgbClr val="FFFFFF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308452" y="3348039"/>
              <a:ext cx="5616348" cy="1471507"/>
              <a:chOff x="516014" y="5665524"/>
              <a:chExt cx="3063869" cy="232433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16014" y="5665524"/>
                <a:ext cx="3063869" cy="232433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86" kern="0" dirty="0" smtClean="0">
                    <a:solidFill>
                      <a:srgbClr val="CFD641"/>
                    </a:solidFill>
                  </a:rPr>
                  <a:t>List the things you want to  start doing </a:t>
                </a:r>
                <a:endParaRPr lang="en-US" sz="1000" kern="0" dirty="0">
                  <a:solidFill>
                    <a:srgbClr val="CFD641"/>
                  </a:solidFill>
                </a:endParaRPr>
              </a:p>
              <a:p>
                <a:pPr algn="ctr">
                  <a:defRPr/>
                </a:pPr>
                <a:endParaRPr lang="en-US" sz="714" kern="0" dirty="0">
                  <a:solidFill>
                    <a:srgbClr val="54585A"/>
                  </a:solidFill>
                </a:endParaRPr>
              </a:p>
              <a:p>
                <a:r>
                  <a:rPr lang="en-US" sz="1143" dirty="0" smtClean="0">
                    <a:solidFill>
                      <a:srgbClr val="54585A">
                        <a:lumMod val="75000"/>
                      </a:srgbClr>
                    </a:solidFill>
                  </a:rPr>
                  <a:t>	</a:t>
                </a:r>
                <a:endParaRPr lang="en-US" sz="1143" dirty="0">
                  <a:solidFill>
                    <a:srgbClr val="54585A">
                      <a:lumMod val="75000"/>
                    </a:srgbClr>
                  </a:solidFill>
                </a:endParaRPr>
              </a:p>
              <a:p>
                <a:pPr algn="ctr"/>
                <a:endParaRPr lang="en-US" sz="1143" dirty="0">
                  <a:solidFill>
                    <a:srgbClr val="54585A">
                      <a:lumMod val="75000"/>
                    </a:srgbClr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981148" y="6019800"/>
                <a:ext cx="21336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Snip Single Corner Rectangle 13"/>
            <p:cNvSpPr/>
            <p:nvPr/>
          </p:nvSpPr>
          <p:spPr>
            <a:xfrm>
              <a:off x="2308452" y="5010642"/>
              <a:ext cx="4828346" cy="265724"/>
            </a:xfrm>
            <a:custGeom>
              <a:avLst/>
              <a:gdLst>
                <a:gd name="connsiteX0" fmla="*/ 0 w 3505200"/>
                <a:gd name="connsiteY0" fmla="*/ 0 h 1143000"/>
                <a:gd name="connsiteX1" fmla="*/ 2933700 w 3505200"/>
                <a:gd name="connsiteY1" fmla="*/ 0 h 1143000"/>
                <a:gd name="connsiteX2" fmla="*/ 3505200 w 3505200"/>
                <a:gd name="connsiteY2" fmla="*/ 571500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2933700 w 3505200"/>
                <a:gd name="connsiteY1" fmla="*/ 0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2993447 w 3505200"/>
                <a:gd name="connsiteY1" fmla="*/ 14288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3005397 w 3505200"/>
                <a:gd name="connsiteY1" fmla="*/ 0 h 1143000"/>
                <a:gd name="connsiteX2" fmla="*/ 3505200 w 3505200"/>
                <a:gd name="connsiteY2" fmla="*/ 1128712 h 1143000"/>
                <a:gd name="connsiteX3" fmla="*/ 3505200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505200"/>
                <a:gd name="connsiteY0" fmla="*/ 0 h 1143000"/>
                <a:gd name="connsiteX1" fmla="*/ 3005397 w 3505200"/>
                <a:gd name="connsiteY1" fmla="*/ 0 h 1143000"/>
                <a:gd name="connsiteX2" fmla="*/ 3505200 w 3505200"/>
                <a:gd name="connsiteY2" fmla="*/ 1128712 h 1143000"/>
                <a:gd name="connsiteX3" fmla="*/ 3136232 w 3505200"/>
                <a:gd name="connsiteY3" fmla="*/ 1143000 h 1143000"/>
                <a:gd name="connsiteX4" fmla="*/ 0 w 3505200"/>
                <a:gd name="connsiteY4" fmla="*/ 1143000 h 1143000"/>
                <a:gd name="connsiteX5" fmla="*/ 0 w 3505200"/>
                <a:gd name="connsiteY5" fmla="*/ 0 h 1143000"/>
                <a:gd name="connsiteX0" fmla="*/ 0 w 3136232"/>
                <a:gd name="connsiteY0" fmla="*/ 0 h 1143000"/>
                <a:gd name="connsiteX1" fmla="*/ 3005397 w 3136232"/>
                <a:gd name="connsiteY1" fmla="*/ 0 h 1143000"/>
                <a:gd name="connsiteX2" fmla="*/ 3136232 w 3136232"/>
                <a:gd name="connsiteY2" fmla="*/ 1128712 h 1143000"/>
                <a:gd name="connsiteX3" fmla="*/ 3136232 w 3136232"/>
                <a:gd name="connsiteY3" fmla="*/ 1143000 h 1143000"/>
                <a:gd name="connsiteX4" fmla="*/ 0 w 3136232"/>
                <a:gd name="connsiteY4" fmla="*/ 1143000 h 1143000"/>
                <a:gd name="connsiteX5" fmla="*/ 0 w 3136232"/>
                <a:gd name="connsiteY5" fmla="*/ 0 h 1143000"/>
                <a:gd name="connsiteX0" fmla="*/ 0 w 3240005"/>
                <a:gd name="connsiteY0" fmla="*/ 0 h 1143000"/>
                <a:gd name="connsiteX1" fmla="*/ 3005397 w 3240005"/>
                <a:gd name="connsiteY1" fmla="*/ 0 h 1143000"/>
                <a:gd name="connsiteX2" fmla="*/ 3136232 w 3240005"/>
                <a:gd name="connsiteY2" fmla="*/ 1128712 h 1143000"/>
                <a:gd name="connsiteX3" fmla="*/ 3240005 w 3240005"/>
                <a:gd name="connsiteY3" fmla="*/ 1143000 h 1143000"/>
                <a:gd name="connsiteX4" fmla="*/ 0 w 3240005"/>
                <a:gd name="connsiteY4" fmla="*/ 1143000 h 1143000"/>
                <a:gd name="connsiteX5" fmla="*/ 0 w 3240005"/>
                <a:gd name="connsiteY5" fmla="*/ 0 h 1143000"/>
                <a:gd name="connsiteX0" fmla="*/ 0 w 3216944"/>
                <a:gd name="connsiteY0" fmla="*/ 0 h 1143000"/>
                <a:gd name="connsiteX1" fmla="*/ 3005397 w 3216944"/>
                <a:gd name="connsiteY1" fmla="*/ 0 h 1143000"/>
                <a:gd name="connsiteX2" fmla="*/ 3136232 w 3216944"/>
                <a:gd name="connsiteY2" fmla="*/ 1128712 h 1143000"/>
                <a:gd name="connsiteX3" fmla="*/ 3216944 w 3216944"/>
                <a:gd name="connsiteY3" fmla="*/ 1101040 h 1143000"/>
                <a:gd name="connsiteX4" fmla="*/ 0 w 3216944"/>
                <a:gd name="connsiteY4" fmla="*/ 1143000 h 1143000"/>
                <a:gd name="connsiteX5" fmla="*/ 0 w 3216944"/>
                <a:gd name="connsiteY5" fmla="*/ 0 h 1143000"/>
                <a:gd name="connsiteX0" fmla="*/ 0 w 3216944"/>
                <a:gd name="connsiteY0" fmla="*/ 0 h 1170675"/>
                <a:gd name="connsiteX1" fmla="*/ 3005397 w 3216944"/>
                <a:gd name="connsiteY1" fmla="*/ 0 h 1170675"/>
                <a:gd name="connsiteX2" fmla="*/ 3205413 w 3216944"/>
                <a:gd name="connsiteY2" fmla="*/ 1170675 h 1170675"/>
                <a:gd name="connsiteX3" fmla="*/ 3216944 w 3216944"/>
                <a:gd name="connsiteY3" fmla="*/ 1101040 h 1170675"/>
                <a:gd name="connsiteX4" fmla="*/ 0 w 3216944"/>
                <a:gd name="connsiteY4" fmla="*/ 1143000 h 1170675"/>
                <a:gd name="connsiteX5" fmla="*/ 0 w 3216944"/>
                <a:gd name="connsiteY5" fmla="*/ 0 h 1170675"/>
                <a:gd name="connsiteX0" fmla="*/ 0 w 3216944"/>
                <a:gd name="connsiteY0" fmla="*/ 0 h 1143000"/>
                <a:gd name="connsiteX1" fmla="*/ 3005397 w 3216944"/>
                <a:gd name="connsiteY1" fmla="*/ 0 h 1143000"/>
                <a:gd name="connsiteX2" fmla="*/ 3196228 w 3216944"/>
                <a:gd name="connsiteY2" fmla="*/ 1048098 h 1143000"/>
                <a:gd name="connsiteX3" fmla="*/ 3216944 w 3216944"/>
                <a:gd name="connsiteY3" fmla="*/ 1101040 h 1143000"/>
                <a:gd name="connsiteX4" fmla="*/ 0 w 3216944"/>
                <a:gd name="connsiteY4" fmla="*/ 1143000 h 1143000"/>
                <a:gd name="connsiteX5" fmla="*/ 0 w 3216944"/>
                <a:gd name="connsiteY5" fmla="*/ 0 h 1143000"/>
                <a:gd name="connsiteX0" fmla="*/ 0 w 3229192"/>
                <a:gd name="connsiteY0" fmla="*/ 0 h 1143000"/>
                <a:gd name="connsiteX1" fmla="*/ 3005397 w 3229192"/>
                <a:gd name="connsiteY1" fmla="*/ 0 h 1143000"/>
                <a:gd name="connsiteX2" fmla="*/ 3196228 w 3229192"/>
                <a:gd name="connsiteY2" fmla="*/ 1048098 h 1143000"/>
                <a:gd name="connsiteX3" fmla="*/ 3229192 w 3229192"/>
                <a:gd name="connsiteY3" fmla="*/ 1134471 h 1143000"/>
                <a:gd name="connsiteX4" fmla="*/ 0 w 3229192"/>
                <a:gd name="connsiteY4" fmla="*/ 1143000 h 1143000"/>
                <a:gd name="connsiteX5" fmla="*/ 0 w 3229192"/>
                <a:gd name="connsiteY5" fmla="*/ 0 h 1143000"/>
                <a:gd name="connsiteX0" fmla="*/ 0 w 3207758"/>
                <a:gd name="connsiteY0" fmla="*/ 0 h 1145614"/>
                <a:gd name="connsiteX1" fmla="*/ 3005397 w 3207758"/>
                <a:gd name="connsiteY1" fmla="*/ 0 h 1145614"/>
                <a:gd name="connsiteX2" fmla="*/ 3196228 w 3207758"/>
                <a:gd name="connsiteY2" fmla="*/ 1048098 h 1145614"/>
                <a:gd name="connsiteX3" fmla="*/ 3207758 w 3207758"/>
                <a:gd name="connsiteY3" fmla="*/ 1145614 h 1145614"/>
                <a:gd name="connsiteX4" fmla="*/ 0 w 3207758"/>
                <a:gd name="connsiteY4" fmla="*/ 1143000 h 1145614"/>
                <a:gd name="connsiteX5" fmla="*/ 0 w 3207758"/>
                <a:gd name="connsiteY5" fmla="*/ 0 h 1145614"/>
                <a:gd name="connsiteX0" fmla="*/ 0 w 3214601"/>
                <a:gd name="connsiteY0" fmla="*/ 0 h 1145614"/>
                <a:gd name="connsiteX1" fmla="*/ 3005397 w 3214601"/>
                <a:gd name="connsiteY1" fmla="*/ 0 h 1145614"/>
                <a:gd name="connsiteX2" fmla="*/ 3214601 w 3214601"/>
                <a:gd name="connsiteY2" fmla="*/ 1126101 h 1145614"/>
                <a:gd name="connsiteX3" fmla="*/ 3207758 w 3214601"/>
                <a:gd name="connsiteY3" fmla="*/ 1145614 h 1145614"/>
                <a:gd name="connsiteX4" fmla="*/ 0 w 3214601"/>
                <a:gd name="connsiteY4" fmla="*/ 1143000 h 1145614"/>
                <a:gd name="connsiteX5" fmla="*/ 0 w 3214601"/>
                <a:gd name="connsiteY5" fmla="*/ 0 h 1145614"/>
                <a:gd name="connsiteX0" fmla="*/ 0 w 3214601"/>
                <a:gd name="connsiteY0" fmla="*/ 0 h 1143000"/>
                <a:gd name="connsiteX1" fmla="*/ 3005397 w 3214601"/>
                <a:gd name="connsiteY1" fmla="*/ 0 h 1143000"/>
                <a:gd name="connsiteX2" fmla="*/ 3214601 w 3214601"/>
                <a:gd name="connsiteY2" fmla="*/ 1126101 h 1143000"/>
                <a:gd name="connsiteX3" fmla="*/ 3172618 w 3214601"/>
                <a:gd name="connsiteY3" fmla="*/ 1137088 h 1143000"/>
                <a:gd name="connsiteX4" fmla="*/ 0 w 3214601"/>
                <a:gd name="connsiteY4" fmla="*/ 1143000 h 1143000"/>
                <a:gd name="connsiteX5" fmla="*/ 0 w 3214601"/>
                <a:gd name="connsiteY5" fmla="*/ 0 h 1143000"/>
                <a:gd name="connsiteX0" fmla="*/ 0 w 3216944"/>
                <a:gd name="connsiteY0" fmla="*/ 0 h 1143153"/>
                <a:gd name="connsiteX1" fmla="*/ 3005397 w 3216944"/>
                <a:gd name="connsiteY1" fmla="*/ 0 h 1143153"/>
                <a:gd name="connsiteX2" fmla="*/ 3216944 w 3216944"/>
                <a:gd name="connsiteY2" fmla="*/ 1143153 h 1143153"/>
                <a:gd name="connsiteX3" fmla="*/ 3172618 w 3216944"/>
                <a:gd name="connsiteY3" fmla="*/ 1137088 h 1143153"/>
                <a:gd name="connsiteX4" fmla="*/ 0 w 3216944"/>
                <a:gd name="connsiteY4" fmla="*/ 1143000 h 1143153"/>
                <a:gd name="connsiteX5" fmla="*/ 0 w 3216944"/>
                <a:gd name="connsiteY5" fmla="*/ 0 h 1143153"/>
                <a:gd name="connsiteX0" fmla="*/ 0 w 3216944"/>
                <a:gd name="connsiteY0" fmla="*/ 0 h 1143153"/>
                <a:gd name="connsiteX1" fmla="*/ 3005397 w 3216944"/>
                <a:gd name="connsiteY1" fmla="*/ 0 h 1143153"/>
                <a:gd name="connsiteX2" fmla="*/ 3216944 w 3216944"/>
                <a:gd name="connsiteY2" fmla="*/ 1143153 h 1143153"/>
                <a:gd name="connsiteX3" fmla="*/ 3210100 w 3216944"/>
                <a:gd name="connsiteY3" fmla="*/ 1128562 h 1143153"/>
                <a:gd name="connsiteX4" fmla="*/ 0 w 3216944"/>
                <a:gd name="connsiteY4" fmla="*/ 1143000 h 1143153"/>
                <a:gd name="connsiteX5" fmla="*/ 0 w 3216944"/>
                <a:gd name="connsiteY5" fmla="*/ 0 h 1143153"/>
                <a:gd name="connsiteX0" fmla="*/ 0 w 3217767"/>
                <a:gd name="connsiteY0" fmla="*/ 0 h 1143153"/>
                <a:gd name="connsiteX1" fmla="*/ 3005397 w 3217767"/>
                <a:gd name="connsiteY1" fmla="*/ 0 h 1143153"/>
                <a:gd name="connsiteX2" fmla="*/ 3216944 w 3217767"/>
                <a:gd name="connsiteY2" fmla="*/ 1143153 h 1143153"/>
                <a:gd name="connsiteX3" fmla="*/ 3217767 w 3217767"/>
                <a:gd name="connsiteY3" fmla="*/ 1128562 h 1143153"/>
                <a:gd name="connsiteX4" fmla="*/ 0 w 3217767"/>
                <a:gd name="connsiteY4" fmla="*/ 1143000 h 1143153"/>
                <a:gd name="connsiteX5" fmla="*/ 0 w 3217767"/>
                <a:gd name="connsiteY5" fmla="*/ 0 h 1143153"/>
                <a:gd name="connsiteX0" fmla="*/ 0 w 3216945"/>
                <a:gd name="connsiteY0" fmla="*/ 0 h 1143153"/>
                <a:gd name="connsiteX1" fmla="*/ 3005397 w 3216945"/>
                <a:gd name="connsiteY1" fmla="*/ 0 h 1143153"/>
                <a:gd name="connsiteX2" fmla="*/ 3216944 w 3216945"/>
                <a:gd name="connsiteY2" fmla="*/ 1143153 h 1143153"/>
                <a:gd name="connsiteX3" fmla="*/ 3173683 w 3216945"/>
                <a:gd name="connsiteY3" fmla="*/ 1128562 h 1143153"/>
                <a:gd name="connsiteX4" fmla="*/ 0 w 3216945"/>
                <a:gd name="connsiteY4" fmla="*/ 1143000 h 1143153"/>
                <a:gd name="connsiteX5" fmla="*/ 0 w 3216945"/>
                <a:gd name="connsiteY5" fmla="*/ 0 h 1143153"/>
                <a:gd name="connsiteX0" fmla="*/ 0 w 3218862"/>
                <a:gd name="connsiteY0" fmla="*/ 0 h 1143000"/>
                <a:gd name="connsiteX1" fmla="*/ 3005397 w 3218862"/>
                <a:gd name="connsiteY1" fmla="*/ 0 h 1143000"/>
                <a:gd name="connsiteX2" fmla="*/ 3218861 w 3218862"/>
                <a:gd name="connsiteY2" fmla="*/ 1136178 h 1143000"/>
                <a:gd name="connsiteX3" fmla="*/ 3173683 w 3218862"/>
                <a:gd name="connsiteY3" fmla="*/ 1128562 h 1143000"/>
                <a:gd name="connsiteX4" fmla="*/ 0 w 3218862"/>
                <a:gd name="connsiteY4" fmla="*/ 1143000 h 1143000"/>
                <a:gd name="connsiteX5" fmla="*/ 0 w 3218862"/>
                <a:gd name="connsiteY5" fmla="*/ 0 h 1143000"/>
                <a:gd name="connsiteX0" fmla="*/ 0 w 3218891"/>
                <a:gd name="connsiteY0" fmla="*/ 0 h 1143000"/>
                <a:gd name="connsiteX1" fmla="*/ 3005397 w 3218891"/>
                <a:gd name="connsiteY1" fmla="*/ 0 h 1143000"/>
                <a:gd name="connsiteX2" fmla="*/ 3218861 w 3218891"/>
                <a:gd name="connsiteY2" fmla="*/ 1136178 h 1143000"/>
                <a:gd name="connsiteX3" fmla="*/ 3217767 w 3218891"/>
                <a:gd name="connsiteY3" fmla="*/ 1128562 h 1143000"/>
                <a:gd name="connsiteX4" fmla="*/ 0 w 3218891"/>
                <a:gd name="connsiteY4" fmla="*/ 1143000 h 1143000"/>
                <a:gd name="connsiteX5" fmla="*/ 0 w 3218891"/>
                <a:gd name="connsiteY5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8891" h="1143000">
                  <a:moveTo>
                    <a:pt x="0" y="0"/>
                  </a:moveTo>
                  <a:lnTo>
                    <a:pt x="3005397" y="0"/>
                  </a:lnTo>
                  <a:lnTo>
                    <a:pt x="3218861" y="1136178"/>
                  </a:lnTo>
                  <a:cubicBezTo>
                    <a:pt x="3219135" y="1131314"/>
                    <a:pt x="3217493" y="1133426"/>
                    <a:pt x="3217767" y="1128562"/>
                  </a:cubicBez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70206" y="5035419"/>
              <a:ext cx="4029470" cy="2409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29"/>
                </a:spcBef>
              </a:pPr>
              <a:r>
                <a:rPr lang="en-US" sz="1286" b="1" i="1" spc="-36" dirty="0">
                  <a:solidFill>
                    <a:srgbClr val="FFFFFF"/>
                  </a:solidFill>
                </a:rPr>
                <a:t>STOP doing: </a:t>
              </a:r>
              <a:r>
                <a:rPr lang="en-US" sz="1286" b="1" i="1" spc="-36" dirty="0" smtClean="0">
                  <a:solidFill>
                    <a:srgbClr val="FFFFFF"/>
                  </a:solidFill>
                </a:rPr>
                <a:t>What </a:t>
              </a:r>
              <a:r>
                <a:rPr lang="en-US" sz="1286" b="1" i="1" spc="-36" dirty="0">
                  <a:solidFill>
                    <a:srgbClr val="FFFFFF"/>
                  </a:solidFill>
                </a:rPr>
                <a:t>drains y</a:t>
              </a:r>
              <a:r>
                <a:rPr lang="en-US" sz="1286" b="1" i="1" spc="-36" dirty="0" smtClean="0">
                  <a:solidFill>
                    <a:srgbClr val="FFFFFF"/>
                  </a:solidFill>
                </a:rPr>
                <a:t>our tank / drains your energy?</a:t>
              </a:r>
              <a:endParaRPr lang="en-US" sz="1286" b="1" i="1" spc="-36" dirty="0">
                <a:solidFill>
                  <a:srgbClr val="FFFFFF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308452" y="5276366"/>
              <a:ext cx="5692548" cy="1471507"/>
              <a:chOff x="516014" y="5665524"/>
              <a:chExt cx="3063869" cy="232433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16014" y="5665524"/>
                <a:ext cx="3063869" cy="232433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86" kern="0" dirty="0" smtClean="0">
                    <a:solidFill>
                      <a:srgbClr val="DF6426"/>
                    </a:solidFill>
                  </a:rPr>
                  <a:t>List the things you need to stop or pause</a:t>
                </a:r>
                <a:endParaRPr lang="en-US" sz="1000" kern="0" dirty="0">
                  <a:solidFill>
                    <a:srgbClr val="DF6426"/>
                  </a:solidFill>
                </a:endParaRPr>
              </a:p>
              <a:p>
                <a:pPr algn="ctr">
                  <a:defRPr/>
                </a:pPr>
                <a:endParaRPr lang="en-US" sz="714" kern="0" dirty="0">
                  <a:solidFill>
                    <a:srgbClr val="54585A"/>
                  </a:solidFill>
                </a:endParaRPr>
              </a:p>
              <a:p>
                <a:r>
                  <a:rPr lang="en-US" sz="1143" dirty="0" smtClean="0">
                    <a:solidFill>
                      <a:srgbClr val="54585A">
                        <a:lumMod val="75000"/>
                      </a:srgbClr>
                    </a:solidFill>
                  </a:rPr>
                  <a:t>	</a:t>
                </a:r>
                <a:endParaRPr lang="en-US" sz="1143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143" dirty="0">
                  <a:solidFill>
                    <a:srgbClr val="54585A">
                      <a:lumMod val="75000"/>
                    </a:srgbClr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981148" y="6184407"/>
                <a:ext cx="213360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311616" y="1109368"/>
            <a:ext cx="1854136" cy="567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50" i="1" spc="-50" dirty="0" smtClean="0"/>
              <a:t>What’s your current energy level?</a:t>
            </a:r>
            <a:endParaRPr lang="en-US" sz="1850" i="1" spc="-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27163"/>
            <a:ext cx="5060657" cy="8313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2083272"/>
            <a:ext cx="1854136" cy="567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50" i="1" spc="-50" dirty="0" smtClean="0"/>
              <a:t>List things you can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50" i="1" spc="-50" dirty="0" smtClean="0"/>
              <a:t>Keep doing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50" i="1" spc="-50" dirty="0" smtClean="0"/>
              <a:t>Start doing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50" i="1" spc="-50" dirty="0" smtClean="0"/>
              <a:t>Stop doing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50" i="1" spc="-50" dirty="0" smtClean="0"/>
              <a:t>to keep yourself energized and your tank full.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i="1" spc="-5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50" i="1" spc="-50" dirty="0" smtClean="0"/>
              <a:t>Make a commitment to yourself to do at least one of these things.</a:t>
            </a:r>
            <a:endParaRPr lang="en-US" sz="1850" i="1" spc="-50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2355" y="673430"/>
            <a:ext cx="6854952" cy="457200"/>
          </a:xfrm>
        </p:spPr>
        <p:txBody>
          <a:bodyPr/>
          <a:lstStyle/>
          <a:p>
            <a:r>
              <a:rPr lang="en-US" i="1" dirty="0" smtClean="0"/>
              <a:t>To be used for yourself or as part of a group discussion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433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rthwestern Medicine Low Brand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42b67672-31fc-4599-9e49-d717ec95f1f7" xsi:nil="true"/>
    <Resource_x0020_Type xmlns="42b67672-31fc-4599-9e49-d717ec95f1f7" xsi:nil="true"/>
    <Topic xmlns="42b67672-31fc-4599-9e49-d717ec95f1f7"/>
    <IconOverlay xmlns="http://schemas.microsoft.com/sharepoint/v4" xsi:nil="true"/>
    <Internal_x0020_Use_x0020_Only xmlns="42b67672-31fc-4599-9e49-d717ec95f1f7" xsi:nil="true"/>
    <Product_x0020_Suite xmlns="42b67672-31fc-4599-9e49-d717ec95f1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44773E75E384292E5FF039B82D32A" ma:contentTypeVersion="6" ma:contentTypeDescription="Create a new document." ma:contentTypeScope="" ma:versionID="573f75afae8c45051ff0b4ae1a73871b">
  <xsd:schema xmlns:xsd="http://www.w3.org/2001/XMLSchema" xmlns:xs="http://www.w3.org/2001/XMLSchema" xmlns:p="http://schemas.microsoft.com/office/2006/metadata/properties" xmlns:ns2="42b67672-31fc-4599-9e49-d717ec95f1f7" xmlns:ns3="http://schemas.microsoft.com/sharepoint/v4" targetNamespace="http://schemas.microsoft.com/office/2006/metadata/properties" ma:root="true" ma:fieldsID="0675d181a7a8b09a040a4466f2028ae2" ns2:_="" ns3:_="">
    <xsd:import namespace="42b67672-31fc-4599-9e49-d717ec95f1f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  <xsd:element ref="ns2:Topic" minOccurs="0"/>
                <xsd:element ref="ns2:Notes0" minOccurs="0"/>
                <xsd:element ref="ns3:IconOverlay" minOccurs="0"/>
                <xsd:element ref="ns2:Internal_x0020_Use_x0020_Only" minOccurs="0"/>
                <xsd:element ref="ns2:Product_x0020_Su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67672-31fc-4599-9e49-d717ec95f1f7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8" nillable="true" ma:displayName="Resource Type" ma:format="Dropdown" ma:internalName="Resource_x0020_Type">
      <xsd:simpleType>
        <xsd:restriction base="dms:Choice">
          <xsd:enumeration value="Awards"/>
          <xsd:enumeration value="Branded graphics"/>
          <xsd:enumeration value="Corporate advertising"/>
          <xsd:enumeration value="Forms and templates"/>
          <xsd:enumeration value="Media"/>
          <xsd:enumeration value="Reference"/>
          <xsd:enumeration value="Slides"/>
          <xsd:enumeration value="Webinars"/>
        </xsd:restriction>
      </xsd:simpleType>
    </xsd:element>
    <xsd:element name="Topic" ma:index="9" nillable="true" ma:displayName="Topic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anding"/>
                    <xsd:enumeration value="Corporate PPT template"/>
                    <xsd:enumeration value="Guide"/>
                    <xsd:enumeration value="Market share"/>
                    <xsd:enumeration value="NCC"/>
                    <xsd:enumeration value="Sales"/>
                    <xsd:enumeration value="Slides supporting PG's role as an industry leader"/>
                    <xsd:enumeration value="Solutions"/>
                    <xsd:enumeration value="Swag"/>
                  </xsd:restriction>
                </xsd:simpleType>
              </xsd:element>
            </xsd:sequence>
          </xsd:extension>
        </xsd:complexContent>
      </xsd:complexType>
    </xsd:element>
    <xsd:element name="Notes0" ma:index="10" nillable="true" ma:displayName="Notes" ma:internalName="Notes0">
      <xsd:simpleType>
        <xsd:restriction base="dms:Note">
          <xsd:maxLength value="255"/>
        </xsd:restriction>
      </xsd:simpleType>
    </xsd:element>
    <xsd:element name="Internal_x0020_Use_x0020_Only" ma:index="12" nillable="true" ma:displayName="Internal Use Only" ma:default="1" ma:internalName="Internal_x0020_Use_x0020_Only">
      <xsd:simpleType>
        <xsd:restriction base="dms:Boolean"/>
      </xsd:simpleType>
    </xsd:element>
    <xsd:element name="Product_x0020_Suite" ma:index="13" nillable="true" ma:displayName="Product Suite" ma:format="Dropdown" ma:internalName="Product_x0020_Suite">
      <xsd:simpleType>
        <xsd:restriction base="dms:Choice">
          <xsd:enumeration value="Clinical Performer"/>
          <xsd:enumeration value="Quality Performer"/>
          <xsd:enumeration value="VBP Calculator"/>
          <xsd:enumeration value="Safety Performer"/>
          <xsd:enumeration value="Operational Insights"/>
          <xsd:enumeration value="Employee Partner"/>
          <xsd:enumeration value="Physician Partner"/>
          <xsd:enumeration value="Hospital Patient Satisfaction"/>
          <xsd:enumeration value="Medical Practice – Pat Sat"/>
          <xsd:enumeration value="Community Insights"/>
          <xsd:enumeration value="Consult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BC647-A0CE-4E20-84C4-34E079F9F59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42b67672-31fc-4599-9e49-d717ec95f1f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F7E3B3-C24A-4C04-AD8C-704DAE0E6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b67672-31fc-4599-9e49-d717ec95f1f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722DD2-B991-46F2-BF18-871190AA9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 Ganey Theme</Template>
  <TotalTime>12630</TotalTime>
  <Words>124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Symbol</vt:lpstr>
      <vt:lpstr>Tahoma</vt:lpstr>
      <vt:lpstr>Trebuchet MS</vt:lpstr>
      <vt:lpstr>Wingdings</vt:lpstr>
      <vt:lpstr>Northwestern Medicine Low Brand</vt:lpstr>
      <vt:lpstr>Self-Reflection on How Full is Your Tank?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Morehead Engagement Solutions</dc:title>
  <dc:creator>hbossert</dc:creator>
  <cp:lastModifiedBy>Swientek, Cherie</cp:lastModifiedBy>
  <cp:revision>847</cp:revision>
  <cp:lastPrinted>2018-06-25T14:29:14Z</cp:lastPrinted>
  <dcterms:created xsi:type="dcterms:W3CDTF">2013-01-24T00:42:56Z</dcterms:created>
  <dcterms:modified xsi:type="dcterms:W3CDTF">2021-03-19T14:16:19Z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0x010100F0C44773E75E384292E5FF039B82D32A</vt:lpwstr>
  </property>
  <property fmtid="{D5CDD505-2E9C-101B-9397-08002B2CF9AE}" pid="3" name="Order">
    <vt:r8>5500</vt:r8>
  </property>
  <property fmtid="{D5CDD505-2E9C-101B-9397-08002B2CF9AE}" pid="4" name="ArticulateGUID">
    <vt:lpwstr>4B21D312-27BF-4703-9976-B1F9A228F020</vt:lpwstr>
  </property>
  <property fmtid="{D5CDD505-2E9C-101B-9397-08002B2CF9AE}" pid="5" name="ArticulatePath">
    <vt:lpwstr>Program 2 - Facilitating Team Dialogue - v16 3-9-16 FINAL</vt:lpwstr>
  </property>
</Properties>
</file>